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F7"/>
    <a:srgbClr val="4CC8B0"/>
    <a:srgbClr val="F7F9FE"/>
    <a:srgbClr val="425AEF"/>
    <a:srgbClr val="3D3D3D"/>
    <a:srgbClr val="97C9A1"/>
    <a:srgbClr val="5E72E4"/>
    <a:srgbClr val="102AC6"/>
    <a:srgbClr val="1C3AEC"/>
    <a:srgbClr val="001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46370-7F8C-9A53-A579-FB8696268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839F1-0B5B-6C9B-2DEC-3FE48D42A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BE8B2-88CA-BDD9-7564-D54B0BB7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38755-9507-7CA9-C1F7-DF345115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B950A-4C26-C538-E469-E29E5A6E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8EA22-8DE0-5B37-7E3F-A2071D52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AC37E-1474-3779-CABC-FDA47017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561F4-0648-1C54-55D8-DFF8FE23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0612A-2626-1949-30BD-EA303CA1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EA850-9ABB-98C6-F016-2D236D2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9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6F046-C379-B168-0520-53652277B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CA518-A35E-7B0B-1F40-E6D51EE1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EFF89-F4CB-0605-1C45-D86E46C2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E3826-72FF-5974-405A-094A47DE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2B2D4-A248-0BEA-4B18-33823024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DEB79-EA83-9B1E-50D5-4F3938E3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9DDDD-7B74-1C3A-C668-95B8AE4F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D3410-5DD6-3656-2548-14FAFDC6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CE863-2E5B-AF06-2784-074AA72C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E7F0A-6C71-8C59-91FF-17F8070B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2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9ADF-56C7-9E77-F7B6-5D20B3E6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78A6F-2AED-06D7-8B6D-DC58A984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310C4-26C7-9C90-C805-7DF9123C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77D02-45F6-0097-0F9A-2A8CCF46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BBB2D-E803-93BF-422E-53F59A6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B9E4-014D-F3DB-2269-10DCA064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2C348-1618-098A-7426-F5B023AE8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10DB-3C89-5688-79EE-486283A2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F1B95-78D9-4245-A935-DA1CB5EE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BBA50-70BB-348C-73A0-5F10C39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FAA30-0CCA-7CB9-9CEE-0F05F913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5A47-6C0C-59F0-58E4-EBAEE11D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BA466-763E-4EC9-78E4-7012384B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6EEF4-6746-6AAA-AAC6-73B33A180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CA556-C312-4523-3D19-12090DD88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94AE6-997C-6FCB-4430-6E257BC9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797519-E2A7-332A-8D42-E99C9A18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8D4FC9-D035-9469-0EF8-3A87ECB8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F0D53A-D938-BBCE-06D5-A1170B6C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5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5A592-EEDC-F844-C1A7-9D81EE4D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945B8-9CD7-3012-9AE3-C9DF3837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7F60FD-5E78-1A76-686B-DC9DB14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83B7F5-50D4-4626-AA11-DB792D73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A361FD-A098-1E0F-9572-67753AA5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974515-4CDA-3B14-7898-18F43F88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10A0EF-5676-5290-5F93-A9C0AD92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14083-6030-CF39-FBE1-FF1B9D08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EE3FA-29E2-FA31-D3BF-C3D97502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0AE6D-B682-EDB6-1780-FE096BE9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21981-3FF1-4DBD-E21F-C6F873E0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416EC-C227-8212-E423-35EEBF16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D2ACE-13BA-F6A3-4715-9DF9FAE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3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3F13-DEDB-C2F1-28E3-DD9936C7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1EFC4-F1EA-DF3A-7FED-CA902F6D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7AA449-EC16-29D0-37B7-3766CCCCA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A3458-3630-D56A-928D-7D76F098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69557-9AFC-D910-CBE7-A5B7C8D2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EA766-6339-0970-B2A0-92B53464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3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7A3FE-6DCB-18DE-7987-B26518F1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59AE1-BC2A-2A20-3C6B-EBC944A7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EF04-381B-6046-5BBD-D88A40B2F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301B-EFB9-41A4-92E5-F13640B74B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3D835-8B4D-5821-5D8B-E0D3720C9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FE097-A57C-AB12-46A5-31E964E68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00B-9464-42F6-82E8-AB4E7F50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E44820-FEA3-A644-77D4-58E54829DDA4}"/>
              </a:ext>
            </a:extLst>
          </p:cNvPr>
          <p:cNvSpPr/>
          <p:nvPr/>
        </p:nvSpPr>
        <p:spPr>
          <a:xfrm>
            <a:off x="0" y="0"/>
            <a:ext cx="2401455" cy="6858000"/>
          </a:xfrm>
          <a:prstGeom prst="rect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25AE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C8826-117A-D732-9495-9B8CEF535137}"/>
              </a:ext>
            </a:extLst>
          </p:cNvPr>
          <p:cNvSpPr txBox="1"/>
          <p:nvPr/>
        </p:nvSpPr>
        <p:spPr>
          <a:xfrm>
            <a:off x="498763" y="101600"/>
            <a:ext cx="140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CBXO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39613-1960-4C5D-E1C0-D9C310719063}"/>
              </a:ext>
            </a:extLst>
          </p:cNvPr>
          <p:cNvSpPr txBox="1"/>
          <p:nvPr/>
        </p:nvSpPr>
        <p:spPr>
          <a:xfrm>
            <a:off x="595742" y="1475561"/>
            <a:ext cx="120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文章列表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E2E1D4-480A-440C-D997-B5CCC169D4E3}"/>
              </a:ext>
            </a:extLst>
          </p:cNvPr>
          <p:cNvSpPr txBox="1"/>
          <p:nvPr/>
        </p:nvSpPr>
        <p:spPr>
          <a:xfrm>
            <a:off x="595742" y="2009687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标签管理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F6606D-9202-7086-F216-24871DAA4CE6}"/>
              </a:ext>
            </a:extLst>
          </p:cNvPr>
          <p:cNvSpPr txBox="1"/>
          <p:nvPr/>
        </p:nvSpPr>
        <p:spPr>
          <a:xfrm>
            <a:off x="595741" y="2543813"/>
            <a:ext cx="120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分类管理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28BC2-8E81-3DF5-ED79-719D84B8FBA0}"/>
              </a:ext>
            </a:extLst>
          </p:cNvPr>
          <p:cNvSpPr txBox="1"/>
          <p:nvPr/>
        </p:nvSpPr>
        <p:spPr>
          <a:xfrm>
            <a:off x="595741" y="3077939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页面管理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AC03C-70A6-EFF8-328B-04D87297A2FA}"/>
              </a:ext>
            </a:extLst>
          </p:cNvPr>
          <p:cNvSpPr txBox="1"/>
          <p:nvPr/>
        </p:nvSpPr>
        <p:spPr>
          <a:xfrm>
            <a:off x="706577" y="6510179"/>
            <a:ext cx="98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2023©Aegcbx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5C05FE-8A88-08FF-5AE1-169712541A53}"/>
              </a:ext>
            </a:extLst>
          </p:cNvPr>
          <p:cNvSpPr/>
          <p:nvPr/>
        </p:nvSpPr>
        <p:spPr>
          <a:xfrm>
            <a:off x="7430659" y="4279039"/>
            <a:ext cx="4239490" cy="2231140"/>
          </a:xfrm>
          <a:prstGeom prst="roundRect">
            <a:avLst>
              <a:gd name="adj" fmla="val 4662"/>
            </a:avLst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044ACF-5C2B-67FB-BFA9-BF40C4902239}"/>
              </a:ext>
            </a:extLst>
          </p:cNvPr>
          <p:cNvSpPr/>
          <p:nvPr/>
        </p:nvSpPr>
        <p:spPr>
          <a:xfrm>
            <a:off x="2877127" y="4253672"/>
            <a:ext cx="4239490" cy="2231140"/>
          </a:xfrm>
          <a:prstGeom prst="roundRect">
            <a:avLst>
              <a:gd name="adj" fmla="val 4662"/>
            </a:avLst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547BD0B-01AE-03EC-13E5-9797F0E4EFF5}"/>
              </a:ext>
            </a:extLst>
          </p:cNvPr>
          <p:cNvSpPr/>
          <p:nvPr/>
        </p:nvSpPr>
        <p:spPr>
          <a:xfrm>
            <a:off x="7430659" y="1761669"/>
            <a:ext cx="4239490" cy="2231140"/>
          </a:xfrm>
          <a:prstGeom prst="roundRect">
            <a:avLst>
              <a:gd name="adj" fmla="val 4662"/>
            </a:avLst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EF89E2-E32D-F016-B202-CF7DDFBB04CD}"/>
              </a:ext>
            </a:extLst>
          </p:cNvPr>
          <p:cNvSpPr/>
          <p:nvPr/>
        </p:nvSpPr>
        <p:spPr>
          <a:xfrm>
            <a:off x="2877127" y="1765482"/>
            <a:ext cx="4239490" cy="2231140"/>
          </a:xfrm>
          <a:prstGeom prst="roundRect">
            <a:avLst>
              <a:gd name="adj" fmla="val 4662"/>
            </a:avLst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9F20B-CE0D-2696-0486-14F502BAAF64}"/>
              </a:ext>
            </a:extLst>
          </p:cNvPr>
          <p:cNvSpPr txBox="1"/>
          <p:nvPr/>
        </p:nvSpPr>
        <p:spPr>
          <a:xfrm>
            <a:off x="2877127" y="1191491"/>
            <a:ext cx="8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CBXO / 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FD1E06-B779-FC2A-63CD-00AF3C59B511}"/>
              </a:ext>
            </a:extLst>
          </p:cNvPr>
          <p:cNvSpPr txBox="1"/>
          <p:nvPr/>
        </p:nvSpPr>
        <p:spPr>
          <a:xfrm>
            <a:off x="3537531" y="5047827"/>
            <a:ext cx="310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总分类，样式同上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32A9D7-8139-868C-F1B0-817D2643B67C}"/>
              </a:ext>
            </a:extLst>
          </p:cNvPr>
          <p:cNvSpPr txBox="1"/>
          <p:nvPr/>
        </p:nvSpPr>
        <p:spPr>
          <a:xfrm>
            <a:off x="2997196" y="2394461"/>
            <a:ext cx="130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43</a:t>
            </a:r>
            <a:endParaRPr lang="zh-CN" altLang="en-US" sz="4000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4DFCC6-6BFB-2742-5317-24EE2632F25E}"/>
              </a:ext>
            </a:extLst>
          </p:cNvPr>
          <p:cNvSpPr/>
          <p:nvPr/>
        </p:nvSpPr>
        <p:spPr>
          <a:xfrm>
            <a:off x="11369964" y="110595"/>
            <a:ext cx="646546" cy="646546"/>
          </a:xfrm>
          <a:prstGeom prst="ellipse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7DE233-5E77-427D-5D34-78B014F92093}"/>
              </a:ext>
            </a:extLst>
          </p:cNvPr>
          <p:cNvSpPr txBox="1"/>
          <p:nvPr/>
        </p:nvSpPr>
        <p:spPr>
          <a:xfrm>
            <a:off x="11448476" y="78880"/>
            <a:ext cx="44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0017B861-EFBC-69D0-1936-4371422F5146}"/>
              </a:ext>
            </a:extLst>
          </p:cNvPr>
          <p:cNvSpPr/>
          <p:nvPr/>
        </p:nvSpPr>
        <p:spPr>
          <a:xfrm>
            <a:off x="9730507" y="127500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7594C4-69D9-F085-F25A-1B486897B171}"/>
              </a:ext>
            </a:extLst>
          </p:cNvPr>
          <p:cNvSpPr txBox="1"/>
          <p:nvPr/>
        </p:nvSpPr>
        <p:spPr>
          <a:xfrm>
            <a:off x="10005292" y="101600"/>
            <a:ext cx="138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AEGCBX</a:t>
            </a:r>
            <a:endParaRPr lang="zh-CN" altLang="en-US" dirty="0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7C709302-0AAC-7702-089A-B349052C273F}"/>
              </a:ext>
            </a:extLst>
          </p:cNvPr>
          <p:cNvSpPr/>
          <p:nvPr/>
        </p:nvSpPr>
        <p:spPr>
          <a:xfrm>
            <a:off x="2526143" y="147766"/>
            <a:ext cx="7056583" cy="646331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C2F17-4BDD-D4F5-48C0-A87212F99586}"/>
              </a:ext>
            </a:extLst>
          </p:cNvPr>
          <p:cNvSpPr txBox="1"/>
          <p:nvPr/>
        </p:nvSpPr>
        <p:spPr>
          <a:xfrm>
            <a:off x="7148950" y="273723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安装插件    安装主题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AD180DF-F582-FBC7-0DD5-3C8BBBA6730D}"/>
              </a:ext>
            </a:extLst>
          </p:cNvPr>
          <p:cNvCxnSpPr/>
          <p:nvPr/>
        </p:nvCxnSpPr>
        <p:spPr>
          <a:xfrm>
            <a:off x="263229" y="1187744"/>
            <a:ext cx="194887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91AF8DC-E814-F677-CB98-C78FFB2ACC6C}"/>
              </a:ext>
            </a:extLst>
          </p:cNvPr>
          <p:cNvSpPr txBox="1"/>
          <p:nvPr/>
        </p:nvSpPr>
        <p:spPr>
          <a:xfrm>
            <a:off x="309762" y="794097"/>
            <a:ext cx="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B9B1AF-7BC5-C3E7-D41F-C7E4E2FFBCA8}"/>
              </a:ext>
            </a:extLst>
          </p:cNvPr>
          <p:cNvSpPr txBox="1"/>
          <p:nvPr/>
        </p:nvSpPr>
        <p:spPr>
          <a:xfrm>
            <a:off x="2985657" y="3624849"/>
            <a:ext cx="278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今天你写文章了吗</a:t>
            </a:r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627DF015-3CFF-9794-0B6B-E42CF4B8DDFA}"/>
              </a:ext>
            </a:extLst>
          </p:cNvPr>
          <p:cNvSpPr/>
          <p:nvPr/>
        </p:nvSpPr>
        <p:spPr>
          <a:xfrm>
            <a:off x="4716838" y="1995173"/>
            <a:ext cx="2077918" cy="523220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可选过程 39">
            <a:extLst>
              <a:ext uri="{FF2B5EF4-FFF2-40B4-BE49-F238E27FC236}">
                <a16:creationId xmlns:a16="http://schemas.microsoft.com/office/drawing/2014/main" id="{5F166099-7E8F-1F05-516E-578AE15B18B1}"/>
              </a:ext>
            </a:extLst>
          </p:cNvPr>
          <p:cNvSpPr/>
          <p:nvPr/>
        </p:nvSpPr>
        <p:spPr>
          <a:xfrm>
            <a:off x="4716838" y="2690516"/>
            <a:ext cx="2077918" cy="523220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3FAE7A9-3856-B5E4-C62C-D6125AF0D473}"/>
              </a:ext>
            </a:extLst>
          </p:cNvPr>
          <p:cNvSpPr txBox="1"/>
          <p:nvPr/>
        </p:nvSpPr>
        <p:spPr>
          <a:xfrm>
            <a:off x="5067406" y="2023294"/>
            <a:ext cx="14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文章列表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2FC88B-9E46-B6E1-3F93-7B69A395134B}"/>
              </a:ext>
            </a:extLst>
          </p:cNvPr>
          <p:cNvSpPr txBox="1"/>
          <p:nvPr/>
        </p:nvSpPr>
        <p:spPr>
          <a:xfrm>
            <a:off x="5196607" y="2726795"/>
            <a:ext cx="115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写文章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77F4E2-2B5F-F993-A34A-F6C59065EDB9}"/>
              </a:ext>
            </a:extLst>
          </p:cNvPr>
          <p:cNvSpPr txBox="1"/>
          <p:nvPr/>
        </p:nvSpPr>
        <p:spPr>
          <a:xfrm>
            <a:off x="7592289" y="1871241"/>
            <a:ext cx="130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总标签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F5A621F-8F85-4FE5-422C-CADFC1861FBB}"/>
              </a:ext>
            </a:extLst>
          </p:cNvPr>
          <p:cNvSpPr txBox="1"/>
          <p:nvPr/>
        </p:nvSpPr>
        <p:spPr>
          <a:xfrm>
            <a:off x="7561437" y="2395012"/>
            <a:ext cx="130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12</a:t>
            </a:r>
            <a:endParaRPr lang="zh-CN" altLang="en-US" sz="40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4EBCE1C-06A6-D502-6C1C-48061C70743C}"/>
              </a:ext>
            </a:extLst>
          </p:cNvPr>
          <p:cNvSpPr txBox="1"/>
          <p:nvPr/>
        </p:nvSpPr>
        <p:spPr>
          <a:xfrm>
            <a:off x="7554680" y="3624849"/>
            <a:ext cx="278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标签数量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流程图: 可选过程 46">
            <a:extLst>
              <a:ext uri="{FF2B5EF4-FFF2-40B4-BE49-F238E27FC236}">
                <a16:creationId xmlns:a16="http://schemas.microsoft.com/office/drawing/2014/main" id="{96CF0DB3-EC40-2E3C-561B-1851D386C147}"/>
              </a:ext>
            </a:extLst>
          </p:cNvPr>
          <p:cNvSpPr/>
          <p:nvPr/>
        </p:nvSpPr>
        <p:spPr>
          <a:xfrm>
            <a:off x="9264116" y="1995173"/>
            <a:ext cx="2077918" cy="523220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2BB178F-6634-6EC2-3554-A44282BE81B7}"/>
              </a:ext>
            </a:extLst>
          </p:cNvPr>
          <p:cNvSpPr txBox="1"/>
          <p:nvPr/>
        </p:nvSpPr>
        <p:spPr>
          <a:xfrm>
            <a:off x="9636429" y="2023293"/>
            <a:ext cx="14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管理标签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131B658-888A-C235-F07D-01015C143B81}"/>
              </a:ext>
            </a:extLst>
          </p:cNvPr>
          <p:cNvSpPr txBox="1"/>
          <p:nvPr/>
        </p:nvSpPr>
        <p:spPr>
          <a:xfrm>
            <a:off x="703634" y="4787660"/>
            <a:ext cx="9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23E0098-827D-FE56-5AEF-51313979B86B}"/>
              </a:ext>
            </a:extLst>
          </p:cNvPr>
          <p:cNvSpPr txBox="1"/>
          <p:nvPr/>
        </p:nvSpPr>
        <p:spPr>
          <a:xfrm>
            <a:off x="3138057" y="2007428"/>
            <a:ext cx="130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总文章</a:t>
            </a: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8F492D1-A6A8-50DF-4353-B90870C53DB8}"/>
              </a:ext>
            </a:extLst>
          </p:cNvPr>
          <p:cNvSpPr/>
          <p:nvPr/>
        </p:nvSpPr>
        <p:spPr>
          <a:xfrm>
            <a:off x="2663380" y="287930"/>
            <a:ext cx="701180" cy="340917"/>
          </a:xfrm>
          <a:prstGeom prst="flowChartAlternateProcess">
            <a:avLst/>
          </a:prstGeom>
          <a:solidFill>
            <a:srgbClr val="F7F9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A0BC21A-8941-918E-0F23-F18F56DA6EAA}"/>
              </a:ext>
            </a:extLst>
          </p:cNvPr>
          <p:cNvSpPr txBox="1"/>
          <p:nvPr/>
        </p:nvSpPr>
        <p:spPr>
          <a:xfrm>
            <a:off x="7944177" y="5062655"/>
            <a:ext cx="310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页面数，样式同上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00596D-0A49-5857-1F7D-F5F6C280BA75}"/>
              </a:ext>
            </a:extLst>
          </p:cNvPr>
          <p:cNvSpPr txBox="1"/>
          <p:nvPr/>
        </p:nvSpPr>
        <p:spPr>
          <a:xfrm>
            <a:off x="2706254" y="265097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首页</a:t>
            </a:r>
            <a:r>
              <a:rPr lang="zh-CN" altLang="en-US" b="1" dirty="0">
                <a:solidFill>
                  <a:schemeClr val="bg1"/>
                </a:solidFill>
              </a:rPr>
              <a:t>  写文章  配置  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51E5B548-C2AC-BA84-7941-EDE286C760E3}"/>
              </a:ext>
            </a:extLst>
          </p:cNvPr>
          <p:cNvSpPr/>
          <p:nvPr/>
        </p:nvSpPr>
        <p:spPr>
          <a:xfrm>
            <a:off x="9730507" y="458388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9A662A-FD5F-A768-C14C-0C85B2A722C7}"/>
              </a:ext>
            </a:extLst>
          </p:cNvPr>
          <p:cNvSpPr txBox="1"/>
          <p:nvPr/>
        </p:nvSpPr>
        <p:spPr>
          <a:xfrm>
            <a:off x="9698185" y="426906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E07C2C-01CB-100E-548E-9CE5EDF1BAE2}"/>
              </a:ext>
            </a:extLst>
          </p:cNvPr>
          <p:cNvSpPr txBox="1"/>
          <p:nvPr/>
        </p:nvSpPr>
        <p:spPr>
          <a:xfrm>
            <a:off x="10677242" y="434000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683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E44820-FEA3-A644-77D4-58E54829DDA4}"/>
              </a:ext>
            </a:extLst>
          </p:cNvPr>
          <p:cNvSpPr/>
          <p:nvPr/>
        </p:nvSpPr>
        <p:spPr>
          <a:xfrm>
            <a:off x="0" y="0"/>
            <a:ext cx="2401455" cy="6858000"/>
          </a:xfrm>
          <a:prstGeom prst="rect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25AEF"/>
              </a:solidFill>
            </a:endParaRP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4FEE757-FAE5-6725-7BCF-B5959CCA940E}"/>
              </a:ext>
            </a:extLst>
          </p:cNvPr>
          <p:cNvSpPr/>
          <p:nvPr/>
        </p:nvSpPr>
        <p:spPr>
          <a:xfrm>
            <a:off x="402212" y="1383831"/>
            <a:ext cx="1597456" cy="583570"/>
          </a:xfrm>
          <a:prstGeom prst="flowChartAlternateProcess">
            <a:avLst/>
          </a:prstGeom>
          <a:solidFill>
            <a:srgbClr val="F7F9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C8826-117A-D732-9495-9B8CEF535137}"/>
              </a:ext>
            </a:extLst>
          </p:cNvPr>
          <p:cNvSpPr txBox="1"/>
          <p:nvPr/>
        </p:nvSpPr>
        <p:spPr>
          <a:xfrm>
            <a:off x="498763" y="101600"/>
            <a:ext cx="140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CBXO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39613-1960-4C5D-E1C0-D9C310719063}"/>
              </a:ext>
            </a:extLst>
          </p:cNvPr>
          <p:cNvSpPr txBox="1"/>
          <p:nvPr/>
        </p:nvSpPr>
        <p:spPr>
          <a:xfrm>
            <a:off x="595742" y="1475561"/>
            <a:ext cx="120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文章列表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E2E1D4-480A-440C-D997-B5CCC169D4E3}"/>
              </a:ext>
            </a:extLst>
          </p:cNvPr>
          <p:cNvSpPr txBox="1"/>
          <p:nvPr/>
        </p:nvSpPr>
        <p:spPr>
          <a:xfrm>
            <a:off x="595742" y="2009687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标签管理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F6606D-9202-7086-F216-24871DAA4CE6}"/>
              </a:ext>
            </a:extLst>
          </p:cNvPr>
          <p:cNvSpPr txBox="1"/>
          <p:nvPr/>
        </p:nvSpPr>
        <p:spPr>
          <a:xfrm>
            <a:off x="595741" y="2543813"/>
            <a:ext cx="120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分类管理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28BC2-8E81-3DF5-ED79-719D84B8FBA0}"/>
              </a:ext>
            </a:extLst>
          </p:cNvPr>
          <p:cNvSpPr txBox="1"/>
          <p:nvPr/>
        </p:nvSpPr>
        <p:spPr>
          <a:xfrm>
            <a:off x="595741" y="3077939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页面管理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AC03C-70A6-EFF8-328B-04D87297A2FA}"/>
              </a:ext>
            </a:extLst>
          </p:cNvPr>
          <p:cNvSpPr txBox="1"/>
          <p:nvPr/>
        </p:nvSpPr>
        <p:spPr>
          <a:xfrm>
            <a:off x="706577" y="6510179"/>
            <a:ext cx="98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2023©Aegcbx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9F20B-CE0D-2696-0486-14F502BAAF64}"/>
              </a:ext>
            </a:extLst>
          </p:cNvPr>
          <p:cNvSpPr txBox="1"/>
          <p:nvPr/>
        </p:nvSpPr>
        <p:spPr>
          <a:xfrm>
            <a:off x="2877127" y="1191491"/>
            <a:ext cx="8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CBXO / </a:t>
            </a:r>
            <a:r>
              <a:rPr lang="zh-CN" altLang="en-US" b="1" dirty="0"/>
              <a:t>文章列表</a:t>
            </a:r>
            <a:endParaRPr lang="en-US" altLang="zh-CN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4DFCC6-6BFB-2742-5317-24EE2632F25E}"/>
              </a:ext>
            </a:extLst>
          </p:cNvPr>
          <p:cNvSpPr/>
          <p:nvPr/>
        </p:nvSpPr>
        <p:spPr>
          <a:xfrm>
            <a:off x="11369964" y="110595"/>
            <a:ext cx="646546" cy="646546"/>
          </a:xfrm>
          <a:prstGeom prst="ellipse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7DE233-5E77-427D-5D34-78B014F92093}"/>
              </a:ext>
            </a:extLst>
          </p:cNvPr>
          <p:cNvSpPr txBox="1"/>
          <p:nvPr/>
        </p:nvSpPr>
        <p:spPr>
          <a:xfrm>
            <a:off x="11448476" y="78880"/>
            <a:ext cx="44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0017B861-EFBC-69D0-1936-4371422F5146}"/>
              </a:ext>
            </a:extLst>
          </p:cNvPr>
          <p:cNvSpPr/>
          <p:nvPr/>
        </p:nvSpPr>
        <p:spPr>
          <a:xfrm>
            <a:off x="9730507" y="127500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7594C4-69D9-F085-F25A-1B486897B171}"/>
              </a:ext>
            </a:extLst>
          </p:cNvPr>
          <p:cNvSpPr txBox="1"/>
          <p:nvPr/>
        </p:nvSpPr>
        <p:spPr>
          <a:xfrm>
            <a:off x="10005292" y="101600"/>
            <a:ext cx="138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AEGCBX</a:t>
            </a:r>
            <a:endParaRPr lang="zh-CN" altLang="en-US" dirty="0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7C709302-0AAC-7702-089A-B349052C273F}"/>
              </a:ext>
            </a:extLst>
          </p:cNvPr>
          <p:cNvSpPr/>
          <p:nvPr/>
        </p:nvSpPr>
        <p:spPr>
          <a:xfrm>
            <a:off x="2526143" y="147766"/>
            <a:ext cx="7056583" cy="646331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00596D-0A49-5857-1F7D-F5F6C280BA75}"/>
              </a:ext>
            </a:extLst>
          </p:cNvPr>
          <p:cNvSpPr txBox="1"/>
          <p:nvPr/>
        </p:nvSpPr>
        <p:spPr>
          <a:xfrm>
            <a:off x="2706254" y="273723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首页  写文章  配置 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C2F17-4BDD-D4F5-48C0-A87212F99586}"/>
              </a:ext>
            </a:extLst>
          </p:cNvPr>
          <p:cNvSpPr txBox="1"/>
          <p:nvPr/>
        </p:nvSpPr>
        <p:spPr>
          <a:xfrm>
            <a:off x="7148950" y="273723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安装插件    安装主题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AD180DF-F582-FBC7-0DD5-3C8BBBA6730D}"/>
              </a:ext>
            </a:extLst>
          </p:cNvPr>
          <p:cNvCxnSpPr/>
          <p:nvPr/>
        </p:nvCxnSpPr>
        <p:spPr>
          <a:xfrm>
            <a:off x="263229" y="1187744"/>
            <a:ext cx="194887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91AF8DC-E814-F677-CB98-C78FFB2ACC6C}"/>
              </a:ext>
            </a:extLst>
          </p:cNvPr>
          <p:cNvSpPr txBox="1"/>
          <p:nvPr/>
        </p:nvSpPr>
        <p:spPr>
          <a:xfrm>
            <a:off x="309762" y="794097"/>
            <a:ext cx="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131B658-888A-C235-F07D-01015C143B81}"/>
              </a:ext>
            </a:extLst>
          </p:cNvPr>
          <p:cNvSpPr txBox="1"/>
          <p:nvPr/>
        </p:nvSpPr>
        <p:spPr>
          <a:xfrm>
            <a:off x="703634" y="4787660"/>
            <a:ext cx="9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B81CF961-A859-8724-BF4B-948D483B6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097"/>
              </p:ext>
            </p:extLst>
          </p:nvPr>
        </p:nvGraphicFramePr>
        <p:xfrm>
          <a:off x="2877126" y="1675615"/>
          <a:ext cx="9014696" cy="30085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3674">
                  <a:extLst>
                    <a:ext uri="{9D8B030D-6E8A-4147-A177-3AD203B41FA5}">
                      <a16:colId xmlns:a16="http://schemas.microsoft.com/office/drawing/2014/main" val="3819795898"/>
                    </a:ext>
                  </a:extLst>
                </a:gridCol>
                <a:gridCol w="2253674">
                  <a:extLst>
                    <a:ext uri="{9D8B030D-6E8A-4147-A177-3AD203B41FA5}">
                      <a16:colId xmlns:a16="http://schemas.microsoft.com/office/drawing/2014/main" val="1650809150"/>
                    </a:ext>
                  </a:extLst>
                </a:gridCol>
                <a:gridCol w="2253674">
                  <a:extLst>
                    <a:ext uri="{9D8B030D-6E8A-4147-A177-3AD203B41FA5}">
                      <a16:colId xmlns:a16="http://schemas.microsoft.com/office/drawing/2014/main" val="2597048353"/>
                    </a:ext>
                  </a:extLst>
                </a:gridCol>
                <a:gridCol w="2253674">
                  <a:extLst>
                    <a:ext uri="{9D8B030D-6E8A-4147-A177-3AD203B41FA5}">
                      <a16:colId xmlns:a16="http://schemas.microsoft.com/office/drawing/2014/main" val="3127923206"/>
                    </a:ext>
                  </a:extLst>
                </a:gridCol>
              </a:tblGrid>
              <a:tr h="37155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文章标题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发布时间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文章状态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19284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r>
                        <a:rPr lang="zh-CN" altLang="en-US" dirty="0"/>
                        <a:t>火焰灼烧小乌龟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2077-13-32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编辑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已发布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19669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r>
                        <a:rPr lang="zh-CN" altLang="en-US" dirty="0"/>
                        <a:t>藿香正气水炒鸡蛋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1145-14-19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编辑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已发布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6159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r>
                        <a:rPr lang="zh-CN" altLang="en-US" dirty="0"/>
                        <a:t>如来佛狙击手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1981-0-0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编辑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已发布，隐藏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08369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r>
                        <a:rPr lang="zh-CN" altLang="en-US" dirty="0"/>
                        <a:t>鼠标安装</a:t>
                      </a:r>
                      <a:r>
                        <a:rPr lang="en-US" altLang="zh-CN" dirty="0"/>
                        <a:t>TNT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2333-33-33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编辑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草稿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31434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93791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85912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53131"/>
                  </a:ext>
                </a:extLst>
              </a:tr>
            </a:tbl>
          </a:graphicData>
        </a:graphic>
      </p:graphicFrame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3346D52F-A321-7F54-BDDE-43261E5BD4DE}"/>
              </a:ext>
            </a:extLst>
          </p:cNvPr>
          <p:cNvSpPr/>
          <p:nvPr/>
        </p:nvSpPr>
        <p:spPr>
          <a:xfrm>
            <a:off x="9730507" y="458388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152DD-E051-1DD6-98A3-484AC715B8CD}"/>
              </a:ext>
            </a:extLst>
          </p:cNvPr>
          <p:cNvSpPr txBox="1"/>
          <p:nvPr/>
        </p:nvSpPr>
        <p:spPr>
          <a:xfrm>
            <a:off x="9698185" y="426906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01885B-322B-7A92-EBA6-84B066D5E117}"/>
              </a:ext>
            </a:extLst>
          </p:cNvPr>
          <p:cNvSpPr txBox="1"/>
          <p:nvPr/>
        </p:nvSpPr>
        <p:spPr>
          <a:xfrm>
            <a:off x="10677242" y="434000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63926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可选过程 45">
            <a:extLst>
              <a:ext uri="{FF2B5EF4-FFF2-40B4-BE49-F238E27FC236}">
                <a16:creationId xmlns:a16="http://schemas.microsoft.com/office/drawing/2014/main" id="{627D0040-9D5F-77B3-6A44-2026757CD1A5}"/>
              </a:ext>
            </a:extLst>
          </p:cNvPr>
          <p:cNvSpPr/>
          <p:nvPr/>
        </p:nvSpPr>
        <p:spPr>
          <a:xfrm>
            <a:off x="9730507" y="458388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E44820-FEA3-A644-77D4-58E54829DDA4}"/>
              </a:ext>
            </a:extLst>
          </p:cNvPr>
          <p:cNvSpPr/>
          <p:nvPr/>
        </p:nvSpPr>
        <p:spPr>
          <a:xfrm>
            <a:off x="0" y="0"/>
            <a:ext cx="2401455" cy="6858000"/>
          </a:xfrm>
          <a:prstGeom prst="rect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25AE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C8826-117A-D732-9495-9B8CEF535137}"/>
              </a:ext>
            </a:extLst>
          </p:cNvPr>
          <p:cNvSpPr txBox="1"/>
          <p:nvPr/>
        </p:nvSpPr>
        <p:spPr>
          <a:xfrm>
            <a:off x="498763" y="101600"/>
            <a:ext cx="140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CBXO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AC03C-70A6-EFF8-328B-04D87297A2FA}"/>
              </a:ext>
            </a:extLst>
          </p:cNvPr>
          <p:cNvSpPr txBox="1"/>
          <p:nvPr/>
        </p:nvSpPr>
        <p:spPr>
          <a:xfrm>
            <a:off x="706577" y="6510179"/>
            <a:ext cx="98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2023©Aegcbx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9F20B-CE0D-2696-0486-14F502BAAF64}"/>
              </a:ext>
            </a:extLst>
          </p:cNvPr>
          <p:cNvSpPr txBox="1"/>
          <p:nvPr/>
        </p:nvSpPr>
        <p:spPr>
          <a:xfrm>
            <a:off x="2877127" y="1191491"/>
            <a:ext cx="31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CBXO / </a:t>
            </a:r>
            <a:r>
              <a:rPr lang="zh-CN" altLang="en-US" b="1" dirty="0"/>
              <a:t>文章列表 </a:t>
            </a:r>
            <a:r>
              <a:rPr lang="en-US" altLang="zh-CN" b="1" dirty="0"/>
              <a:t>/ </a:t>
            </a:r>
            <a:r>
              <a:rPr lang="zh-CN" altLang="en-US" b="1" dirty="0"/>
              <a:t>文章编写</a:t>
            </a:r>
            <a:endParaRPr lang="en-US" altLang="zh-CN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4DFCC6-6BFB-2742-5317-24EE2632F25E}"/>
              </a:ext>
            </a:extLst>
          </p:cNvPr>
          <p:cNvSpPr/>
          <p:nvPr/>
        </p:nvSpPr>
        <p:spPr>
          <a:xfrm>
            <a:off x="11369964" y="110595"/>
            <a:ext cx="646546" cy="646546"/>
          </a:xfrm>
          <a:prstGeom prst="ellipse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7DE233-5E77-427D-5D34-78B014F92093}"/>
              </a:ext>
            </a:extLst>
          </p:cNvPr>
          <p:cNvSpPr txBox="1"/>
          <p:nvPr/>
        </p:nvSpPr>
        <p:spPr>
          <a:xfrm>
            <a:off x="11448476" y="78880"/>
            <a:ext cx="44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0017B861-EFBC-69D0-1936-4371422F5146}"/>
              </a:ext>
            </a:extLst>
          </p:cNvPr>
          <p:cNvSpPr/>
          <p:nvPr/>
        </p:nvSpPr>
        <p:spPr>
          <a:xfrm>
            <a:off x="9730507" y="127500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7594C4-69D9-F085-F25A-1B486897B171}"/>
              </a:ext>
            </a:extLst>
          </p:cNvPr>
          <p:cNvSpPr txBox="1"/>
          <p:nvPr/>
        </p:nvSpPr>
        <p:spPr>
          <a:xfrm>
            <a:off x="10005292" y="101600"/>
            <a:ext cx="138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AEGCBX</a:t>
            </a:r>
            <a:endParaRPr lang="zh-CN" altLang="en-US" dirty="0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7C709302-0AAC-7702-089A-B349052C273F}"/>
              </a:ext>
            </a:extLst>
          </p:cNvPr>
          <p:cNvSpPr/>
          <p:nvPr/>
        </p:nvSpPr>
        <p:spPr>
          <a:xfrm>
            <a:off x="2526143" y="147766"/>
            <a:ext cx="7056583" cy="646331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C2F17-4BDD-D4F5-48C0-A87212F99586}"/>
              </a:ext>
            </a:extLst>
          </p:cNvPr>
          <p:cNvSpPr txBox="1"/>
          <p:nvPr/>
        </p:nvSpPr>
        <p:spPr>
          <a:xfrm>
            <a:off x="7148950" y="273723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安装插件    安装主题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AD180DF-F582-FBC7-0DD5-3C8BBBA6730D}"/>
              </a:ext>
            </a:extLst>
          </p:cNvPr>
          <p:cNvCxnSpPr/>
          <p:nvPr/>
        </p:nvCxnSpPr>
        <p:spPr>
          <a:xfrm>
            <a:off x="263229" y="1187744"/>
            <a:ext cx="194887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91AF8DC-E814-F677-CB98-C78FFB2ACC6C}"/>
              </a:ext>
            </a:extLst>
          </p:cNvPr>
          <p:cNvSpPr txBox="1"/>
          <p:nvPr/>
        </p:nvSpPr>
        <p:spPr>
          <a:xfrm>
            <a:off x="309762" y="794097"/>
            <a:ext cx="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131B658-888A-C235-F07D-01015C143B81}"/>
              </a:ext>
            </a:extLst>
          </p:cNvPr>
          <p:cNvSpPr txBox="1"/>
          <p:nvPr/>
        </p:nvSpPr>
        <p:spPr>
          <a:xfrm>
            <a:off x="703634" y="4787660"/>
            <a:ext cx="9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1EE0B57F-8E43-94FB-A01E-485ACECA9D84}"/>
              </a:ext>
            </a:extLst>
          </p:cNvPr>
          <p:cNvSpPr/>
          <p:nvPr/>
        </p:nvSpPr>
        <p:spPr>
          <a:xfrm>
            <a:off x="3267363" y="280684"/>
            <a:ext cx="898242" cy="340917"/>
          </a:xfrm>
          <a:prstGeom prst="flowChartAlternateProcess">
            <a:avLst/>
          </a:prstGeom>
          <a:solidFill>
            <a:srgbClr val="F7F9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00596D-0A49-5857-1F7D-F5F6C280BA75}"/>
              </a:ext>
            </a:extLst>
          </p:cNvPr>
          <p:cNvSpPr txBox="1"/>
          <p:nvPr/>
        </p:nvSpPr>
        <p:spPr>
          <a:xfrm>
            <a:off x="2706254" y="273723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首页  </a:t>
            </a:r>
            <a:r>
              <a:rPr lang="zh-CN" altLang="en-US" b="1" dirty="0"/>
              <a:t>写文章</a:t>
            </a:r>
            <a:r>
              <a:rPr lang="zh-CN" altLang="en-US" b="1" dirty="0">
                <a:solidFill>
                  <a:schemeClr val="bg1"/>
                </a:solidFill>
              </a:rPr>
              <a:t>  配置 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A8A146-08AF-95BB-D58A-34515E0705D5}"/>
              </a:ext>
            </a:extLst>
          </p:cNvPr>
          <p:cNvSpPr/>
          <p:nvPr/>
        </p:nvSpPr>
        <p:spPr>
          <a:xfrm>
            <a:off x="2766499" y="4028535"/>
            <a:ext cx="5842663" cy="2829463"/>
          </a:xfrm>
          <a:prstGeom prst="rect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4ADB3D-F0BF-4696-3B5A-26FF8C7C21A5}"/>
              </a:ext>
            </a:extLst>
          </p:cNvPr>
          <p:cNvSpPr/>
          <p:nvPr/>
        </p:nvSpPr>
        <p:spPr>
          <a:xfrm>
            <a:off x="2766501" y="1560823"/>
            <a:ext cx="4382449" cy="434350"/>
          </a:xfrm>
          <a:prstGeom prst="rect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6B8E2D-6A2D-33B1-D99C-68E569502480}"/>
              </a:ext>
            </a:extLst>
          </p:cNvPr>
          <p:cNvSpPr txBox="1"/>
          <p:nvPr/>
        </p:nvSpPr>
        <p:spPr>
          <a:xfrm>
            <a:off x="2766500" y="1569582"/>
            <a:ext cx="325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标题：</a:t>
            </a:r>
            <a:r>
              <a:rPr lang="zh-CN" altLang="en-US" dirty="0">
                <a:solidFill>
                  <a:schemeClr val="bg1"/>
                </a:solidFill>
              </a:rPr>
              <a:t>火焰灼烧小乌龟）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28E8C5-275C-91A1-2E0E-FDA7309ABE39}"/>
              </a:ext>
            </a:extLst>
          </p:cNvPr>
          <p:cNvSpPr/>
          <p:nvPr/>
        </p:nvSpPr>
        <p:spPr>
          <a:xfrm>
            <a:off x="7310788" y="1559284"/>
            <a:ext cx="4382449" cy="434350"/>
          </a:xfrm>
          <a:prstGeom prst="rect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89B584-0831-8692-51C6-7D3FC4AF147E}"/>
              </a:ext>
            </a:extLst>
          </p:cNvPr>
          <p:cNvSpPr txBox="1"/>
          <p:nvPr/>
        </p:nvSpPr>
        <p:spPr>
          <a:xfrm>
            <a:off x="7310788" y="1584313"/>
            <a:ext cx="325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分类：</a:t>
            </a:r>
            <a:r>
              <a:rPr lang="en-US" altLang="zh-CN" sz="2000" b="1" dirty="0"/>
              <a:t>#</a:t>
            </a:r>
            <a:r>
              <a:rPr lang="zh-CN" altLang="en-US" dirty="0"/>
              <a:t>田所浩二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18E806-EB09-60A0-FB46-5BB0E8AAA201}"/>
              </a:ext>
            </a:extLst>
          </p:cNvPr>
          <p:cNvSpPr/>
          <p:nvPr/>
        </p:nvSpPr>
        <p:spPr>
          <a:xfrm>
            <a:off x="2766501" y="2119133"/>
            <a:ext cx="8926736" cy="434350"/>
          </a:xfrm>
          <a:prstGeom prst="rect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4B1EFF-CC6F-1E22-7EC2-88CA03A30520}"/>
              </a:ext>
            </a:extLst>
          </p:cNvPr>
          <p:cNvSpPr txBox="1"/>
          <p:nvPr/>
        </p:nvSpPr>
        <p:spPr>
          <a:xfrm>
            <a:off x="2766499" y="2127494"/>
            <a:ext cx="705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标签：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#homo </a:t>
            </a:r>
            <a:r>
              <a:rPr lang="en-US" altLang="zh-CN" sz="2000" b="1" dirty="0">
                <a:highlight>
                  <a:srgbClr val="425AEF"/>
                </a:highligh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-</a:t>
            </a:r>
            <a:r>
              <a:rPr lang="en-US" altLang="zh-CN" sz="2000" b="1" dirty="0">
                <a:highlight>
                  <a:srgbClr val="425AEF"/>
                </a:highlight>
              </a:rPr>
              <a:t> 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#114514 </a:t>
            </a:r>
            <a:r>
              <a:rPr lang="en-US" altLang="zh-CN" sz="2000" b="1" dirty="0">
                <a:highlight>
                  <a:srgbClr val="425AEF"/>
                </a:highligh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-</a:t>
            </a:r>
            <a:r>
              <a:rPr lang="en-US" altLang="zh-CN" sz="2000" b="1" dirty="0">
                <a:highlight>
                  <a:srgbClr val="425AEF"/>
                </a:highlight>
              </a:rPr>
              <a:t> 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# </a:t>
            </a:r>
            <a:r>
              <a:rPr lang="zh-CN" altLang="en-US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田所浩二 </a:t>
            </a:r>
            <a:r>
              <a:rPr lang="zh-CN" altLang="en-US" sz="2000" b="1" dirty="0">
                <a:highlight>
                  <a:srgbClr val="425AEF"/>
                </a:highlight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– 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+</a:t>
            </a:r>
            <a:r>
              <a:rPr lang="zh-CN" altLang="en-US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添加标签</a:t>
            </a:r>
            <a:endParaRPr lang="en-US" altLang="zh-CN" sz="2000" b="1" dirty="0">
              <a:solidFill>
                <a:schemeClr val="bg1"/>
              </a:solidFill>
              <a:highlight>
                <a:srgbClr val="425AEF"/>
              </a:highligh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9875BB-DD7F-D627-51D7-D122000CDFA9}"/>
              </a:ext>
            </a:extLst>
          </p:cNvPr>
          <p:cNvSpPr/>
          <p:nvPr/>
        </p:nvSpPr>
        <p:spPr>
          <a:xfrm>
            <a:off x="2766499" y="2685803"/>
            <a:ext cx="8926736" cy="1175197"/>
          </a:xfrm>
          <a:prstGeom prst="rect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5CE3C-776B-80FE-8889-74EBE2DDB04A}"/>
              </a:ext>
            </a:extLst>
          </p:cNvPr>
          <p:cNvSpPr txBox="1"/>
          <p:nvPr/>
        </p:nvSpPr>
        <p:spPr>
          <a:xfrm>
            <a:off x="2766499" y="2723538"/>
            <a:ext cx="7067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自定义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其它：</a:t>
            </a:r>
            <a:endParaRPr lang="en-US" altLang="zh-CN" sz="2000" b="1" dirty="0"/>
          </a:p>
          <a:p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 Aside</a:t>
            </a:r>
            <a:r>
              <a:rPr lang="zh-CN" altLang="en-US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false 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 cover</a:t>
            </a:r>
            <a:r>
              <a:rPr lang="zh-CN" altLang="en-US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114.png 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highlight>
                  <a:srgbClr val="4CC8B0"/>
                </a:highlight>
              </a:rPr>
              <a:t>abbrlink</a:t>
            </a:r>
            <a:r>
              <a:rPr lang="zh-CN" altLang="en-US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CC8B0"/>
                </a:highlight>
              </a:rPr>
              <a:t>1</a:t>
            </a:r>
          </a:p>
          <a:p>
            <a:r>
              <a:rPr lang="en-US" altLang="zh-CN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 + 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 name 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b="1" dirty="0">
                <a:solidFill>
                  <a:schemeClr val="bg1"/>
                </a:solidFill>
                <a:highlight>
                  <a:srgbClr val="425AEF"/>
                </a:highlight>
              </a:rPr>
              <a:t> value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2BDF40-E565-829B-6203-D3B1C2894A08}"/>
              </a:ext>
            </a:extLst>
          </p:cNvPr>
          <p:cNvSpPr txBox="1"/>
          <p:nvPr/>
        </p:nvSpPr>
        <p:spPr>
          <a:xfrm>
            <a:off x="2841263" y="4094247"/>
            <a:ext cx="325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编写：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514ECC-A543-2549-0A6D-BD5BC377EA4B}"/>
              </a:ext>
            </a:extLst>
          </p:cNvPr>
          <p:cNvSpPr/>
          <p:nvPr/>
        </p:nvSpPr>
        <p:spPr>
          <a:xfrm>
            <a:off x="8816196" y="4019199"/>
            <a:ext cx="2877039" cy="2838801"/>
          </a:xfrm>
          <a:prstGeom prst="rect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AD69C2-5238-A3EB-75C2-A8D8E13542CC}"/>
              </a:ext>
            </a:extLst>
          </p:cNvPr>
          <p:cNvSpPr txBox="1"/>
          <p:nvPr/>
        </p:nvSpPr>
        <p:spPr>
          <a:xfrm>
            <a:off x="8885920" y="4079445"/>
            <a:ext cx="21213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工具：</a:t>
            </a:r>
            <a:endParaRPr lang="en-US" altLang="zh-CN" sz="2000" b="1" dirty="0"/>
          </a:p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425AEF"/>
                </a:highlight>
              </a:rPr>
              <a:t> +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一级标题</a:t>
            </a:r>
            <a:endParaRPr lang="en-US" altLang="zh-CN" sz="1600" b="1" dirty="0"/>
          </a:p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425AEF"/>
                </a:highlight>
              </a:rPr>
              <a:t> +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二级标题</a:t>
            </a:r>
            <a:endParaRPr lang="en-US" altLang="zh-CN" sz="1600" b="1" dirty="0"/>
          </a:p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425AEF"/>
                </a:highlight>
              </a:rPr>
              <a:t> +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三级标题</a:t>
            </a:r>
            <a:endParaRPr lang="en-US" altLang="zh-CN" sz="1600" b="1" dirty="0"/>
          </a:p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425AEF"/>
                </a:highlight>
              </a:rPr>
              <a:t> +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代码框</a:t>
            </a:r>
            <a:endParaRPr lang="en-US" altLang="zh-CN" sz="1600" b="1" dirty="0"/>
          </a:p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425AEF"/>
                </a:highlight>
              </a:rPr>
              <a:t> +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行内代码</a:t>
            </a:r>
            <a:endParaRPr lang="en-US" altLang="zh-CN" sz="1600" b="1" dirty="0"/>
          </a:p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425AEF"/>
                </a:highlight>
              </a:rPr>
              <a:t> + 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外挂标签</a:t>
            </a:r>
            <a:endParaRPr lang="en-US" altLang="zh-CN" sz="1600" b="1" dirty="0"/>
          </a:p>
          <a:p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BAAAED-A761-A127-20DA-560DB0AEE0ED}"/>
              </a:ext>
            </a:extLst>
          </p:cNvPr>
          <p:cNvSpPr/>
          <p:nvPr/>
        </p:nvSpPr>
        <p:spPr>
          <a:xfrm>
            <a:off x="2967487" y="4580626"/>
            <a:ext cx="5460521" cy="845389"/>
          </a:xfrm>
          <a:prstGeom prst="rect">
            <a:avLst/>
          </a:prstGeom>
          <a:solidFill>
            <a:srgbClr val="E3E8F7"/>
          </a:solidFill>
          <a:ln>
            <a:solidFill>
              <a:srgbClr val="4CC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4E25C1-1245-8D46-72A1-666F93B02463}"/>
              </a:ext>
            </a:extLst>
          </p:cNvPr>
          <p:cNvSpPr txBox="1"/>
          <p:nvPr/>
        </p:nvSpPr>
        <p:spPr>
          <a:xfrm>
            <a:off x="3150296" y="4888308"/>
            <a:ext cx="509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{% </a:t>
            </a:r>
            <a:r>
              <a:rPr lang="en-US" altLang="zh-CN" b="1" dirty="0">
                <a:highlight>
                  <a:srgbClr val="4CC8B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highlight>
                  <a:srgbClr val="4CC8B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标签名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>
                <a:highlight>
                  <a:srgbClr val="4CC8B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highlight>
                  <a:srgbClr val="4CC8B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value1 </a:t>
            </a:r>
            <a:r>
              <a:rPr lang="en-US" altLang="zh-CN" b="1" dirty="0">
                <a:solidFill>
                  <a:schemeClr val="bg1"/>
                </a:solidFill>
                <a:highlight>
                  <a:srgbClr val="425AE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chemeClr val="bg1"/>
                </a:solidFill>
                <a:highlight>
                  <a:srgbClr val="4CC8B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value2 </a:t>
            </a:r>
            <a:r>
              <a:rPr lang="en-US" altLang="zh-CN" b="1" dirty="0">
                <a:solidFill>
                  <a:schemeClr val="bg1"/>
                </a:solidFill>
                <a:highlight>
                  <a:srgbClr val="425AE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highlight>
                  <a:srgbClr val="425AE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%}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F2CF72-90D4-5643-D508-C44C72803AF0}"/>
              </a:ext>
            </a:extLst>
          </p:cNvPr>
          <p:cNvSpPr txBox="1"/>
          <p:nvPr/>
        </p:nvSpPr>
        <p:spPr>
          <a:xfrm>
            <a:off x="3059905" y="4642087"/>
            <a:ext cx="98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外挂标签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DF27FF-C33B-B8C8-471E-1B08622E3B79}"/>
              </a:ext>
            </a:extLst>
          </p:cNvPr>
          <p:cNvSpPr txBox="1"/>
          <p:nvPr/>
        </p:nvSpPr>
        <p:spPr>
          <a:xfrm>
            <a:off x="6719978" y="4511609"/>
            <a:ext cx="18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highlight>
                  <a:srgbClr val="425AEF"/>
                </a:highlight>
              </a:rPr>
              <a:t>查看写法 </a:t>
            </a:r>
            <a:r>
              <a:rPr lang="zh-CN" altLang="en-US" b="1" dirty="0">
                <a:solidFill>
                  <a:schemeClr val="bg1"/>
                </a:solidFill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 删除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30FEA7-3061-BC52-430F-F8EED8F98117}"/>
              </a:ext>
            </a:extLst>
          </p:cNvPr>
          <p:cNvSpPr txBox="1"/>
          <p:nvPr/>
        </p:nvSpPr>
        <p:spPr>
          <a:xfrm>
            <a:off x="9630134" y="1120667"/>
            <a:ext cx="213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highlight>
                  <a:srgbClr val="4CC8B0"/>
                </a:highlight>
              </a:rPr>
              <a:t>保存 </a:t>
            </a:r>
            <a:r>
              <a:rPr lang="zh-CN" altLang="en-US" b="1" dirty="0"/>
              <a:t>  </a:t>
            </a:r>
            <a:r>
              <a:rPr lang="zh-CN" altLang="en-US" b="1" dirty="0">
                <a:solidFill>
                  <a:schemeClr val="bg1"/>
                </a:solidFill>
                <a:highlight>
                  <a:srgbClr val="425AEF"/>
                </a:highlight>
              </a:rPr>
              <a:t> 发布 </a:t>
            </a:r>
            <a:r>
              <a:rPr lang="zh-CN" altLang="en-US" b="1" dirty="0"/>
              <a:t>  </a:t>
            </a:r>
            <a:r>
              <a:rPr lang="zh-CN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 退出</a:t>
            </a:r>
            <a:endParaRPr lang="en-US" altLang="zh-CN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83BFFA-18F6-2C64-1AF9-1BA83B5FA278}"/>
              </a:ext>
            </a:extLst>
          </p:cNvPr>
          <p:cNvSpPr txBox="1"/>
          <p:nvPr/>
        </p:nvSpPr>
        <p:spPr>
          <a:xfrm>
            <a:off x="179636" y="1776272"/>
            <a:ext cx="2189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4CC8B0"/>
                </a:solidFill>
                <a:highlight>
                  <a:srgbClr val="F7F9FE"/>
                </a:highlight>
              </a:rPr>
              <a:t>1.</a:t>
            </a:r>
            <a:r>
              <a:rPr lang="zh-CN" altLang="en-US" sz="1500" b="1" dirty="0">
                <a:solidFill>
                  <a:srgbClr val="4CC8B0"/>
                </a:solidFill>
                <a:highlight>
                  <a:srgbClr val="F7F9FE"/>
                </a:highlight>
              </a:rPr>
              <a:t>火焰灼烧小乌龟</a:t>
            </a:r>
            <a:endParaRPr lang="en-US" altLang="zh-CN" sz="1500" b="1" dirty="0">
              <a:solidFill>
                <a:srgbClr val="4CC8B0"/>
              </a:solidFill>
              <a:highlight>
                <a:srgbClr val="F7F9FE"/>
              </a:highlight>
            </a:endParaRPr>
          </a:p>
          <a:p>
            <a:r>
              <a:rPr lang="en-US" altLang="zh-CN" sz="1500" b="1" dirty="0">
                <a:solidFill>
                  <a:schemeClr val="bg1"/>
                </a:solidFill>
              </a:rPr>
              <a:t>2.</a:t>
            </a:r>
            <a:r>
              <a:rPr lang="zh-CN" altLang="en-US" sz="1500" b="1" dirty="0">
                <a:solidFill>
                  <a:schemeClr val="bg1"/>
                </a:solidFill>
              </a:rPr>
              <a:t>藿香正气水炒鸡蛋</a:t>
            </a:r>
            <a:endParaRPr lang="en-US" altLang="zh-CN" sz="1500" b="1" dirty="0">
              <a:solidFill>
                <a:schemeClr val="bg1"/>
              </a:solidFill>
            </a:endParaRPr>
          </a:p>
          <a:p>
            <a:r>
              <a:rPr lang="en-US" altLang="zh-CN" sz="1500" b="1" dirty="0">
                <a:solidFill>
                  <a:schemeClr val="bg1"/>
                </a:solidFill>
              </a:rPr>
              <a:t>3.</a:t>
            </a:r>
            <a:r>
              <a:rPr lang="zh-CN" altLang="en-US" sz="1500" b="1" dirty="0">
                <a:solidFill>
                  <a:schemeClr val="bg1"/>
                </a:solidFill>
              </a:rPr>
              <a:t>如来佛狙击手</a:t>
            </a:r>
            <a:endParaRPr lang="en-US" altLang="zh-CN" sz="1500" b="1" dirty="0">
              <a:solidFill>
                <a:schemeClr val="bg1"/>
              </a:solidFill>
            </a:endParaRPr>
          </a:p>
          <a:p>
            <a:r>
              <a:rPr lang="en-US" altLang="zh-CN" sz="1500" b="1" dirty="0">
                <a:solidFill>
                  <a:schemeClr val="bg1"/>
                </a:solidFill>
              </a:rPr>
              <a:t>4.</a:t>
            </a:r>
            <a:r>
              <a:rPr lang="zh-CN" altLang="en-US" sz="1500" b="1" dirty="0">
                <a:solidFill>
                  <a:schemeClr val="bg1"/>
                </a:solidFill>
              </a:rPr>
              <a:t>鼠标安装</a:t>
            </a:r>
            <a:r>
              <a:rPr lang="en-US" altLang="zh-CN" sz="1500" b="1" dirty="0">
                <a:solidFill>
                  <a:schemeClr val="bg1"/>
                </a:solidFill>
              </a:rPr>
              <a:t>TNT</a:t>
            </a:r>
            <a:endParaRPr lang="zh-CN" altLang="en-US" sz="1500" b="1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0ED727-53D2-4CF5-D84D-6DA16B1D599E}"/>
              </a:ext>
            </a:extLst>
          </p:cNvPr>
          <p:cNvSpPr txBox="1"/>
          <p:nvPr/>
        </p:nvSpPr>
        <p:spPr>
          <a:xfrm>
            <a:off x="263229" y="1337094"/>
            <a:ext cx="74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CC8B0"/>
                </a:solidFill>
                <a:highlight>
                  <a:srgbClr val="F7F9FE"/>
                </a:highlight>
              </a:rPr>
              <a:t> 文章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6962E2-0FA1-321B-83CB-B833D7E2F685}"/>
              </a:ext>
            </a:extLst>
          </p:cNvPr>
          <p:cNvSpPr txBox="1"/>
          <p:nvPr/>
        </p:nvSpPr>
        <p:spPr>
          <a:xfrm>
            <a:off x="1520198" y="1342845"/>
            <a:ext cx="74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导航</a:t>
            </a:r>
            <a:r>
              <a:rPr lang="zh-CN" altLang="en-US" b="1" dirty="0">
                <a:solidFill>
                  <a:schemeClr val="bg1"/>
                </a:solidFill>
                <a:highlight>
                  <a:srgbClr val="F7F9FE"/>
                </a:highlight>
              </a:rPr>
              <a:t>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1E582B-EE95-F16E-9DB7-258B00954582}"/>
              </a:ext>
            </a:extLst>
          </p:cNvPr>
          <p:cNvSpPr txBox="1"/>
          <p:nvPr/>
        </p:nvSpPr>
        <p:spPr>
          <a:xfrm>
            <a:off x="10677242" y="434000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B814ECE-BDB6-45FD-FF64-642AD26922B4}"/>
              </a:ext>
            </a:extLst>
          </p:cNvPr>
          <p:cNvSpPr txBox="1"/>
          <p:nvPr/>
        </p:nvSpPr>
        <p:spPr>
          <a:xfrm>
            <a:off x="9698185" y="426906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BC817AC-4DC8-1A58-1D4E-563241DCB965}"/>
              </a:ext>
            </a:extLst>
          </p:cNvPr>
          <p:cNvSpPr txBox="1"/>
          <p:nvPr/>
        </p:nvSpPr>
        <p:spPr>
          <a:xfrm>
            <a:off x="2911334" y="5935942"/>
            <a:ext cx="439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页面编辑样式同上</a:t>
            </a:r>
          </a:p>
        </p:txBody>
      </p:sp>
    </p:spTree>
    <p:extLst>
      <p:ext uri="{BB962C8B-B14F-4D97-AF65-F5344CB8AC3E}">
        <p14:creationId xmlns:p14="http://schemas.microsoft.com/office/powerpoint/2010/main" val="92692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5604DFC6-CF69-677A-5A8E-891F963251DB}"/>
              </a:ext>
            </a:extLst>
          </p:cNvPr>
          <p:cNvSpPr/>
          <p:nvPr/>
        </p:nvSpPr>
        <p:spPr>
          <a:xfrm>
            <a:off x="9730507" y="458388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E44820-FEA3-A644-77D4-58E54829DDA4}"/>
              </a:ext>
            </a:extLst>
          </p:cNvPr>
          <p:cNvSpPr/>
          <p:nvPr/>
        </p:nvSpPr>
        <p:spPr>
          <a:xfrm>
            <a:off x="0" y="0"/>
            <a:ext cx="2401455" cy="6858000"/>
          </a:xfrm>
          <a:prstGeom prst="rect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25AEF"/>
              </a:solidFill>
            </a:endParaRPr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4FEE757-FAE5-6725-7BCF-B5959CCA940E}"/>
              </a:ext>
            </a:extLst>
          </p:cNvPr>
          <p:cNvSpPr/>
          <p:nvPr/>
        </p:nvSpPr>
        <p:spPr>
          <a:xfrm>
            <a:off x="438937" y="1918111"/>
            <a:ext cx="1597456" cy="583570"/>
          </a:xfrm>
          <a:prstGeom prst="flowChartAlternateProcess">
            <a:avLst/>
          </a:prstGeom>
          <a:solidFill>
            <a:srgbClr val="F7F9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C8826-117A-D732-9495-9B8CEF535137}"/>
              </a:ext>
            </a:extLst>
          </p:cNvPr>
          <p:cNvSpPr txBox="1"/>
          <p:nvPr/>
        </p:nvSpPr>
        <p:spPr>
          <a:xfrm>
            <a:off x="498763" y="101600"/>
            <a:ext cx="140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CBXO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39613-1960-4C5D-E1C0-D9C310719063}"/>
              </a:ext>
            </a:extLst>
          </p:cNvPr>
          <p:cNvSpPr txBox="1"/>
          <p:nvPr/>
        </p:nvSpPr>
        <p:spPr>
          <a:xfrm>
            <a:off x="595742" y="1475561"/>
            <a:ext cx="120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文章列表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E2E1D4-480A-440C-D997-B5CCC169D4E3}"/>
              </a:ext>
            </a:extLst>
          </p:cNvPr>
          <p:cNvSpPr txBox="1"/>
          <p:nvPr/>
        </p:nvSpPr>
        <p:spPr>
          <a:xfrm>
            <a:off x="595742" y="2009687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标签管理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F6606D-9202-7086-F216-24871DAA4CE6}"/>
              </a:ext>
            </a:extLst>
          </p:cNvPr>
          <p:cNvSpPr txBox="1"/>
          <p:nvPr/>
        </p:nvSpPr>
        <p:spPr>
          <a:xfrm>
            <a:off x="595741" y="2543813"/>
            <a:ext cx="120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分类管理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28BC2-8E81-3DF5-ED79-719D84B8FBA0}"/>
              </a:ext>
            </a:extLst>
          </p:cNvPr>
          <p:cNvSpPr txBox="1"/>
          <p:nvPr/>
        </p:nvSpPr>
        <p:spPr>
          <a:xfrm>
            <a:off x="595741" y="3077939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页面管理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AC03C-70A6-EFF8-328B-04D87297A2FA}"/>
              </a:ext>
            </a:extLst>
          </p:cNvPr>
          <p:cNvSpPr txBox="1"/>
          <p:nvPr/>
        </p:nvSpPr>
        <p:spPr>
          <a:xfrm>
            <a:off x="706577" y="6510179"/>
            <a:ext cx="98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2023©Aegcbx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9F20B-CE0D-2696-0486-14F502BAAF64}"/>
              </a:ext>
            </a:extLst>
          </p:cNvPr>
          <p:cNvSpPr txBox="1"/>
          <p:nvPr/>
        </p:nvSpPr>
        <p:spPr>
          <a:xfrm>
            <a:off x="2877127" y="1191491"/>
            <a:ext cx="8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CBXO / </a:t>
            </a:r>
            <a:r>
              <a:rPr lang="zh-CN" altLang="en-US" b="1" dirty="0"/>
              <a:t>标签管理</a:t>
            </a:r>
            <a:endParaRPr lang="en-US" altLang="zh-CN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4DFCC6-6BFB-2742-5317-24EE2632F25E}"/>
              </a:ext>
            </a:extLst>
          </p:cNvPr>
          <p:cNvSpPr/>
          <p:nvPr/>
        </p:nvSpPr>
        <p:spPr>
          <a:xfrm>
            <a:off x="11369964" y="110595"/>
            <a:ext cx="646546" cy="646546"/>
          </a:xfrm>
          <a:prstGeom prst="ellipse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7DE233-5E77-427D-5D34-78B014F92093}"/>
              </a:ext>
            </a:extLst>
          </p:cNvPr>
          <p:cNvSpPr txBox="1"/>
          <p:nvPr/>
        </p:nvSpPr>
        <p:spPr>
          <a:xfrm>
            <a:off x="11448476" y="78880"/>
            <a:ext cx="44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0017B861-EFBC-69D0-1936-4371422F5146}"/>
              </a:ext>
            </a:extLst>
          </p:cNvPr>
          <p:cNvSpPr/>
          <p:nvPr/>
        </p:nvSpPr>
        <p:spPr>
          <a:xfrm>
            <a:off x="9730507" y="127500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7594C4-69D9-F085-F25A-1B486897B171}"/>
              </a:ext>
            </a:extLst>
          </p:cNvPr>
          <p:cNvSpPr txBox="1"/>
          <p:nvPr/>
        </p:nvSpPr>
        <p:spPr>
          <a:xfrm>
            <a:off x="10005292" y="101600"/>
            <a:ext cx="138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AEGCBX</a:t>
            </a:r>
            <a:endParaRPr lang="zh-CN" altLang="en-US" dirty="0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7C709302-0AAC-7702-089A-B349052C273F}"/>
              </a:ext>
            </a:extLst>
          </p:cNvPr>
          <p:cNvSpPr/>
          <p:nvPr/>
        </p:nvSpPr>
        <p:spPr>
          <a:xfrm>
            <a:off x="2526143" y="147766"/>
            <a:ext cx="7056583" cy="646331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00596D-0A49-5857-1F7D-F5F6C280BA75}"/>
              </a:ext>
            </a:extLst>
          </p:cNvPr>
          <p:cNvSpPr txBox="1"/>
          <p:nvPr/>
        </p:nvSpPr>
        <p:spPr>
          <a:xfrm>
            <a:off x="2706254" y="273723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首页  写文章  配置 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C2F17-4BDD-D4F5-48C0-A87212F99586}"/>
              </a:ext>
            </a:extLst>
          </p:cNvPr>
          <p:cNvSpPr txBox="1"/>
          <p:nvPr/>
        </p:nvSpPr>
        <p:spPr>
          <a:xfrm>
            <a:off x="7148950" y="273723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安装插件    安装主题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AD180DF-F582-FBC7-0DD5-3C8BBBA6730D}"/>
              </a:ext>
            </a:extLst>
          </p:cNvPr>
          <p:cNvCxnSpPr/>
          <p:nvPr/>
        </p:nvCxnSpPr>
        <p:spPr>
          <a:xfrm>
            <a:off x="263229" y="1187744"/>
            <a:ext cx="194887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91AF8DC-E814-F677-CB98-C78FFB2ACC6C}"/>
              </a:ext>
            </a:extLst>
          </p:cNvPr>
          <p:cNvSpPr txBox="1"/>
          <p:nvPr/>
        </p:nvSpPr>
        <p:spPr>
          <a:xfrm>
            <a:off x="309762" y="794097"/>
            <a:ext cx="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131B658-888A-C235-F07D-01015C143B81}"/>
              </a:ext>
            </a:extLst>
          </p:cNvPr>
          <p:cNvSpPr txBox="1"/>
          <p:nvPr/>
        </p:nvSpPr>
        <p:spPr>
          <a:xfrm>
            <a:off x="703634" y="4787660"/>
            <a:ext cx="9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9BDCAECE-69CB-7CB2-0F64-0C6D0CC2F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356"/>
              </p:ext>
            </p:extLst>
          </p:nvPr>
        </p:nvGraphicFramePr>
        <p:xfrm>
          <a:off x="2840391" y="1903662"/>
          <a:ext cx="8829758" cy="220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879">
                  <a:extLst>
                    <a:ext uri="{9D8B030D-6E8A-4147-A177-3AD203B41FA5}">
                      <a16:colId xmlns:a16="http://schemas.microsoft.com/office/drawing/2014/main" val="515187518"/>
                    </a:ext>
                  </a:extLst>
                </a:gridCol>
                <a:gridCol w="4414879">
                  <a:extLst>
                    <a:ext uri="{9D8B030D-6E8A-4147-A177-3AD203B41FA5}">
                      <a16:colId xmlns:a16="http://schemas.microsoft.com/office/drawing/2014/main" val="3260369447"/>
                    </a:ext>
                  </a:extLst>
                </a:gridCol>
              </a:tblGrid>
              <a:tr h="304025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标签名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文章数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35731"/>
                  </a:ext>
                </a:extLst>
              </a:tr>
              <a:tr h="368523">
                <a:tc>
                  <a:txBody>
                    <a:bodyPr/>
                    <a:lstStyle/>
                    <a:p>
                      <a:r>
                        <a:rPr lang="en-US" altLang="zh-CN" dirty="0"/>
                        <a:t>HEXO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16939"/>
                  </a:ext>
                </a:extLst>
              </a:tr>
              <a:tr h="368523">
                <a:tc>
                  <a:txBody>
                    <a:bodyPr/>
                    <a:lstStyle/>
                    <a:p>
                      <a:r>
                        <a:rPr lang="en-US" altLang="zh-CN" dirty="0"/>
                        <a:t>CBXO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54590"/>
                  </a:ext>
                </a:extLst>
              </a:tr>
              <a:tr h="368523">
                <a:tc>
                  <a:txBody>
                    <a:bodyPr/>
                    <a:lstStyle/>
                    <a:p>
                      <a:r>
                        <a:rPr lang="en-US" altLang="zh-CN" dirty="0"/>
                        <a:t>114514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58981"/>
                  </a:ext>
                </a:extLst>
              </a:tr>
              <a:tr h="368523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10257"/>
                  </a:ext>
                </a:extLst>
              </a:tr>
              <a:tr h="368523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JavaScript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0193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DE36CDA-B5D9-78A1-78B9-BC06F65E5762}"/>
              </a:ext>
            </a:extLst>
          </p:cNvPr>
          <p:cNvSpPr txBox="1"/>
          <p:nvPr/>
        </p:nvSpPr>
        <p:spPr>
          <a:xfrm>
            <a:off x="10677242" y="434000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BB424-28F2-5387-AC9C-EDE335CA7C01}"/>
              </a:ext>
            </a:extLst>
          </p:cNvPr>
          <p:cNvSpPr txBox="1"/>
          <p:nvPr/>
        </p:nvSpPr>
        <p:spPr>
          <a:xfrm>
            <a:off x="9698185" y="426906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5F15EC69-C37B-B73A-93B7-C5B57C90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7235"/>
              </p:ext>
            </p:extLst>
          </p:nvPr>
        </p:nvGraphicFramePr>
        <p:xfrm>
          <a:off x="2840391" y="4269456"/>
          <a:ext cx="8829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952">
                  <a:extLst>
                    <a:ext uri="{9D8B030D-6E8A-4147-A177-3AD203B41FA5}">
                      <a16:colId xmlns:a16="http://schemas.microsoft.com/office/drawing/2014/main" val="765297543"/>
                    </a:ext>
                  </a:extLst>
                </a:gridCol>
                <a:gridCol w="1765952">
                  <a:extLst>
                    <a:ext uri="{9D8B030D-6E8A-4147-A177-3AD203B41FA5}">
                      <a16:colId xmlns:a16="http://schemas.microsoft.com/office/drawing/2014/main" val="2714279076"/>
                    </a:ext>
                  </a:extLst>
                </a:gridCol>
                <a:gridCol w="1765952">
                  <a:extLst>
                    <a:ext uri="{9D8B030D-6E8A-4147-A177-3AD203B41FA5}">
                      <a16:colId xmlns:a16="http://schemas.microsoft.com/office/drawing/2014/main" val="2785126125"/>
                    </a:ext>
                  </a:extLst>
                </a:gridCol>
                <a:gridCol w="1765952">
                  <a:extLst>
                    <a:ext uri="{9D8B030D-6E8A-4147-A177-3AD203B41FA5}">
                      <a16:colId xmlns:a16="http://schemas.microsoft.com/office/drawing/2014/main" val="3116683104"/>
                    </a:ext>
                  </a:extLst>
                </a:gridCol>
                <a:gridCol w="1765952">
                  <a:extLst>
                    <a:ext uri="{9D8B030D-6E8A-4147-A177-3AD203B41FA5}">
                      <a16:colId xmlns:a16="http://schemas.microsoft.com/office/drawing/2014/main" val="3294792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HEXO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CBXO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114514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前端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13076"/>
                  </a:ext>
                </a:extLst>
              </a:tr>
            </a:tbl>
          </a:graphicData>
        </a:graphic>
      </p:graphicFrame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52B9DB16-5349-34E7-A6B0-972D88A69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05431"/>
              </p:ext>
            </p:extLst>
          </p:nvPr>
        </p:nvGraphicFramePr>
        <p:xfrm>
          <a:off x="2840390" y="4816454"/>
          <a:ext cx="8829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39">
                  <a:extLst>
                    <a:ext uri="{9D8B030D-6E8A-4147-A177-3AD203B41FA5}">
                      <a16:colId xmlns:a16="http://schemas.microsoft.com/office/drawing/2014/main" val="2924685332"/>
                    </a:ext>
                  </a:extLst>
                </a:gridCol>
                <a:gridCol w="2207439">
                  <a:extLst>
                    <a:ext uri="{9D8B030D-6E8A-4147-A177-3AD203B41FA5}">
                      <a16:colId xmlns:a16="http://schemas.microsoft.com/office/drawing/2014/main" val="3360034547"/>
                    </a:ext>
                  </a:extLst>
                </a:gridCol>
                <a:gridCol w="2207439">
                  <a:extLst>
                    <a:ext uri="{9D8B030D-6E8A-4147-A177-3AD203B41FA5}">
                      <a16:colId xmlns:a16="http://schemas.microsoft.com/office/drawing/2014/main" val="3099199866"/>
                    </a:ext>
                  </a:extLst>
                </a:gridCol>
                <a:gridCol w="2207439">
                  <a:extLst>
                    <a:ext uri="{9D8B030D-6E8A-4147-A177-3AD203B41FA5}">
                      <a16:colId xmlns:a16="http://schemas.microsoft.com/office/drawing/2014/main" val="1416672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文章标题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发布时间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文章状态</a:t>
                      </a:r>
                    </a:p>
                  </a:txBody>
                  <a:tcPr>
                    <a:solidFill>
                      <a:srgbClr val="4CC8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3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5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70948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125DE34-82C4-1B33-1B22-55A15B4E0AEA}"/>
              </a:ext>
            </a:extLst>
          </p:cNvPr>
          <p:cNvSpPr txBox="1"/>
          <p:nvPr/>
        </p:nvSpPr>
        <p:spPr>
          <a:xfrm>
            <a:off x="4477110" y="6140847"/>
            <a:ext cx="59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分类管理，页面管理同上（页面管理需要页面创建时间）</a:t>
            </a:r>
          </a:p>
        </p:txBody>
      </p:sp>
    </p:spTree>
    <p:extLst>
      <p:ext uri="{BB962C8B-B14F-4D97-AF65-F5344CB8AC3E}">
        <p14:creationId xmlns:p14="http://schemas.microsoft.com/office/powerpoint/2010/main" val="154854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5604DFC6-CF69-677A-5A8E-891F963251DB}"/>
              </a:ext>
            </a:extLst>
          </p:cNvPr>
          <p:cNvSpPr/>
          <p:nvPr/>
        </p:nvSpPr>
        <p:spPr>
          <a:xfrm>
            <a:off x="9730507" y="458388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E44820-FEA3-A644-77D4-58E54829DDA4}"/>
              </a:ext>
            </a:extLst>
          </p:cNvPr>
          <p:cNvSpPr/>
          <p:nvPr/>
        </p:nvSpPr>
        <p:spPr>
          <a:xfrm>
            <a:off x="0" y="0"/>
            <a:ext cx="2401455" cy="6858000"/>
          </a:xfrm>
          <a:prstGeom prst="rect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25AE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C8826-117A-D732-9495-9B8CEF535137}"/>
              </a:ext>
            </a:extLst>
          </p:cNvPr>
          <p:cNvSpPr txBox="1"/>
          <p:nvPr/>
        </p:nvSpPr>
        <p:spPr>
          <a:xfrm>
            <a:off x="498763" y="101600"/>
            <a:ext cx="140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CBXO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39613-1960-4C5D-E1C0-D9C310719063}"/>
              </a:ext>
            </a:extLst>
          </p:cNvPr>
          <p:cNvSpPr txBox="1"/>
          <p:nvPr/>
        </p:nvSpPr>
        <p:spPr>
          <a:xfrm>
            <a:off x="595742" y="1475561"/>
            <a:ext cx="120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文章列表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E2E1D4-480A-440C-D997-B5CCC169D4E3}"/>
              </a:ext>
            </a:extLst>
          </p:cNvPr>
          <p:cNvSpPr txBox="1"/>
          <p:nvPr/>
        </p:nvSpPr>
        <p:spPr>
          <a:xfrm>
            <a:off x="595742" y="2009687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标签管理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F6606D-9202-7086-F216-24871DAA4CE6}"/>
              </a:ext>
            </a:extLst>
          </p:cNvPr>
          <p:cNvSpPr txBox="1"/>
          <p:nvPr/>
        </p:nvSpPr>
        <p:spPr>
          <a:xfrm>
            <a:off x="595741" y="2543813"/>
            <a:ext cx="120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分类管理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28BC2-8E81-3DF5-ED79-719D84B8FBA0}"/>
              </a:ext>
            </a:extLst>
          </p:cNvPr>
          <p:cNvSpPr txBox="1"/>
          <p:nvPr/>
        </p:nvSpPr>
        <p:spPr>
          <a:xfrm>
            <a:off x="595741" y="3077939"/>
            <a:ext cx="140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页面管理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AC03C-70A6-EFF8-328B-04D87297A2FA}"/>
              </a:ext>
            </a:extLst>
          </p:cNvPr>
          <p:cNvSpPr txBox="1"/>
          <p:nvPr/>
        </p:nvSpPr>
        <p:spPr>
          <a:xfrm>
            <a:off x="706577" y="6510179"/>
            <a:ext cx="98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2023©Aegcbx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9F20B-CE0D-2696-0486-14F502BAAF64}"/>
              </a:ext>
            </a:extLst>
          </p:cNvPr>
          <p:cNvSpPr txBox="1"/>
          <p:nvPr/>
        </p:nvSpPr>
        <p:spPr>
          <a:xfrm>
            <a:off x="2900215" y="1187744"/>
            <a:ext cx="8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CBXO / </a:t>
            </a:r>
            <a:r>
              <a:rPr lang="zh-CN" altLang="en-US" b="1" dirty="0"/>
              <a:t>配置</a:t>
            </a:r>
            <a:endParaRPr lang="en-US" altLang="zh-CN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4DFCC6-6BFB-2742-5317-24EE2632F25E}"/>
              </a:ext>
            </a:extLst>
          </p:cNvPr>
          <p:cNvSpPr/>
          <p:nvPr/>
        </p:nvSpPr>
        <p:spPr>
          <a:xfrm>
            <a:off x="11369964" y="110595"/>
            <a:ext cx="646546" cy="646546"/>
          </a:xfrm>
          <a:prstGeom prst="ellipse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7DE233-5E77-427D-5D34-78B014F92093}"/>
              </a:ext>
            </a:extLst>
          </p:cNvPr>
          <p:cNvSpPr txBox="1"/>
          <p:nvPr/>
        </p:nvSpPr>
        <p:spPr>
          <a:xfrm>
            <a:off x="11448476" y="78880"/>
            <a:ext cx="44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0017B861-EFBC-69D0-1936-4371422F5146}"/>
              </a:ext>
            </a:extLst>
          </p:cNvPr>
          <p:cNvSpPr/>
          <p:nvPr/>
        </p:nvSpPr>
        <p:spPr>
          <a:xfrm>
            <a:off x="9730507" y="127500"/>
            <a:ext cx="1565565" cy="30636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7594C4-69D9-F085-F25A-1B486897B171}"/>
              </a:ext>
            </a:extLst>
          </p:cNvPr>
          <p:cNvSpPr txBox="1"/>
          <p:nvPr/>
        </p:nvSpPr>
        <p:spPr>
          <a:xfrm>
            <a:off x="10005292" y="101600"/>
            <a:ext cx="138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AEGCBX</a:t>
            </a:r>
            <a:endParaRPr lang="zh-CN" altLang="en-US" dirty="0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7C709302-0AAC-7702-089A-B349052C273F}"/>
              </a:ext>
            </a:extLst>
          </p:cNvPr>
          <p:cNvSpPr/>
          <p:nvPr/>
        </p:nvSpPr>
        <p:spPr>
          <a:xfrm>
            <a:off x="2526143" y="147766"/>
            <a:ext cx="7056583" cy="646331"/>
          </a:xfrm>
          <a:prstGeom prst="flowChartAlternateProcess">
            <a:avLst/>
          </a:prstGeom>
          <a:solidFill>
            <a:srgbClr val="4CC8B0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C2F17-4BDD-D4F5-48C0-A87212F99586}"/>
              </a:ext>
            </a:extLst>
          </p:cNvPr>
          <p:cNvSpPr txBox="1"/>
          <p:nvPr/>
        </p:nvSpPr>
        <p:spPr>
          <a:xfrm>
            <a:off x="7148950" y="273723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安装插件    安装主题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AD180DF-F582-FBC7-0DD5-3C8BBBA6730D}"/>
              </a:ext>
            </a:extLst>
          </p:cNvPr>
          <p:cNvCxnSpPr/>
          <p:nvPr/>
        </p:nvCxnSpPr>
        <p:spPr>
          <a:xfrm>
            <a:off x="263229" y="1187744"/>
            <a:ext cx="194887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91AF8DC-E814-F677-CB98-C78FFB2ACC6C}"/>
              </a:ext>
            </a:extLst>
          </p:cNvPr>
          <p:cNvSpPr txBox="1"/>
          <p:nvPr/>
        </p:nvSpPr>
        <p:spPr>
          <a:xfrm>
            <a:off x="309762" y="794097"/>
            <a:ext cx="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131B658-888A-C235-F07D-01015C143B81}"/>
              </a:ext>
            </a:extLst>
          </p:cNvPr>
          <p:cNvSpPr txBox="1"/>
          <p:nvPr/>
        </p:nvSpPr>
        <p:spPr>
          <a:xfrm>
            <a:off x="703634" y="4787660"/>
            <a:ext cx="9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E36CDA-B5D9-78A1-78B9-BC06F65E5762}"/>
              </a:ext>
            </a:extLst>
          </p:cNvPr>
          <p:cNvSpPr txBox="1"/>
          <p:nvPr/>
        </p:nvSpPr>
        <p:spPr>
          <a:xfrm>
            <a:off x="10677242" y="434000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BB424-28F2-5387-AC9C-EDE335CA7C01}"/>
              </a:ext>
            </a:extLst>
          </p:cNvPr>
          <p:cNvSpPr txBox="1"/>
          <p:nvPr/>
        </p:nvSpPr>
        <p:spPr>
          <a:xfrm>
            <a:off x="9698185" y="426906"/>
            <a:ext cx="6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AC00502E-86C0-1316-449F-D0B0D2375F31}"/>
              </a:ext>
            </a:extLst>
          </p:cNvPr>
          <p:cNvSpPr/>
          <p:nvPr/>
        </p:nvSpPr>
        <p:spPr>
          <a:xfrm>
            <a:off x="4071148" y="276260"/>
            <a:ext cx="690633" cy="340917"/>
          </a:xfrm>
          <a:prstGeom prst="flowChartAlternateProcess">
            <a:avLst/>
          </a:prstGeom>
          <a:solidFill>
            <a:srgbClr val="F7F9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00596D-0A49-5857-1F7D-F5F6C280BA75}"/>
              </a:ext>
            </a:extLst>
          </p:cNvPr>
          <p:cNvSpPr txBox="1"/>
          <p:nvPr/>
        </p:nvSpPr>
        <p:spPr>
          <a:xfrm>
            <a:off x="2706255" y="265096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首页  写文章  </a:t>
            </a:r>
            <a:r>
              <a:rPr lang="zh-CN" altLang="en-US" b="1" dirty="0"/>
              <a:t>配置</a:t>
            </a:r>
            <a:r>
              <a:rPr lang="zh-CN" altLang="en-US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4B5A4C8-B234-17C4-9E61-2C47415FEE70}"/>
              </a:ext>
            </a:extLst>
          </p:cNvPr>
          <p:cNvSpPr/>
          <p:nvPr/>
        </p:nvSpPr>
        <p:spPr>
          <a:xfrm>
            <a:off x="2569710" y="1602844"/>
            <a:ext cx="4072630" cy="398217"/>
          </a:xfrm>
          <a:prstGeom prst="roundRect">
            <a:avLst/>
          </a:prstGeom>
          <a:solidFill>
            <a:schemeClr val="bg1"/>
          </a:solidFill>
          <a:ln>
            <a:solidFill>
              <a:srgbClr val="E3E8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D0FFC9-3E23-FE74-1649-5EB156464091}"/>
              </a:ext>
            </a:extLst>
          </p:cNvPr>
          <p:cNvSpPr txBox="1"/>
          <p:nvPr/>
        </p:nvSpPr>
        <p:spPr>
          <a:xfrm>
            <a:off x="2689528" y="1611470"/>
            <a:ext cx="384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主题配置    </a:t>
            </a:r>
            <a:r>
              <a:rPr lang="zh-CN" altLang="en-US" dirty="0"/>
              <a:t>博客配置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003CCB-FAD5-897B-0CF1-39490780DE11}"/>
              </a:ext>
            </a:extLst>
          </p:cNvPr>
          <p:cNvSpPr txBox="1"/>
          <p:nvPr/>
        </p:nvSpPr>
        <p:spPr>
          <a:xfrm>
            <a:off x="2706255" y="20892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这里用</a:t>
            </a:r>
            <a:r>
              <a:rPr lang="en-US" altLang="zh-CN" dirty="0" err="1"/>
              <a:t>gridea</a:t>
            </a:r>
            <a:r>
              <a:rPr lang="zh-CN" altLang="en-US" dirty="0"/>
              <a:t>的样式</a:t>
            </a:r>
          </a:p>
        </p:txBody>
      </p:sp>
    </p:spTree>
    <p:extLst>
      <p:ext uri="{BB962C8B-B14F-4D97-AF65-F5344CB8AC3E}">
        <p14:creationId xmlns:p14="http://schemas.microsoft.com/office/powerpoint/2010/main" val="426967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37373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379</Words>
  <Application>Microsoft Office PowerPoint</Application>
  <PresentationFormat>宽屏</PresentationFormat>
  <Paragraphs>146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Tobio Kageyama</dc:creator>
  <cp:lastModifiedBy>Tobio Kageyama</cp:lastModifiedBy>
  <cp:revision>22</cp:revision>
  <dcterms:created xsi:type="dcterms:W3CDTF">2023-07-24T17:33:42Z</dcterms:created>
  <dcterms:modified xsi:type="dcterms:W3CDTF">2023-07-25T13:13:28Z</dcterms:modified>
</cp:coreProperties>
</file>