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heme/theme2.xml" ContentType="application/vnd.openxmlformats-officedocument.them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3.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4.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5.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6.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7.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9.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10.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11.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2.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3.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14.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15.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17.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8.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9.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20.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21.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22.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23.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24.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9" r:id="rId3"/>
    <p:sldId id="263" r:id="rId4"/>
    <p:sldId id="261" r:id="rId5"/>
    <p:sldId id="264" r:id="rId6"/>
    <p:sldId id="265" r:id="rId7"/>
    <p:sldId id="267" r:id="rId8"/>
    <p:sldId id="268" r:id="rId9"/>
    <p:sldId id="269" r:id="rId10"/>
    <p:sldId id="270" r:id="rId11"/>
    <p:sldId id="271" r:id="rId12"/>
    <p:sldId id="272" r:id="rId13"/>
    <p:sldId id="273" r:id="rId14"/>
    <p:sldId id="282" r:id="rId15"/>
    <p:sldId id="283" r:id="rId16"/>
    <p:sldId id="284" r:id="rId17"/>
    <p:sldId id="274" r:id="rId18"/>
    <p:sldId id="275" r:id="rId19"/>
    <p:sldId id="277" r:id="rId20"/>
    <p:sldId id="278" r:id="rId21"/>
    <p:sldId id="294" r:id="rId22"/>
    <p:sldId id="279" r:id="rId23"/>
    <p:sldId id="280" r:id="rId24"/>
    <p:sldId id="281" r:id="rId25"/>
    <p:sldId id="287" r:id="rId26"/>
    <p:sldId id="28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226167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73A90FA-0BB9-4762-B9C7-8A3848974C9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file:///C:\Users\1V994W2\Documents\Tencent%20Files\574576071\FileRecv\&#25340;&#35013;&#32032;&#26448;\&#20013;&#22269;&#39118;-64\\24\subject_holdleft_219,128,79_0_lively_full_0.png" TargetMode="External"/><Relationship Id="rId4" Type="http://schemas.openxmlformats.org/officeDocument/2006/relationships/tags" Target="../tags/tag10.xml"/><Relationship Id="rId9"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2.xml"/><Relationship Id="rId7"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74.xml"/><Relationship Id="rId10" Type="http://schemas.openxmlformats.org/officeDocument/2006/relationships/image" Target="../media/image3.png"/><Relationship Id="rId4" Type="http://schemas.openxmlformats.org/officeDocument/2006/relationships/tags" Target="../tags/tag73.xml"/><Relationship Id="rId9" Type="http://schemas.openxmlformats.org/officeDocument/2006/relationships/image" Target="file:///C:\Users\1V994W2\PycharmProjects\PPT_Background_Generation/pic_temp/0_pic_quater_lef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image" Target="file:///C:\Users\1V994W2\Documents\Tencent%20Files\574576071\FileRecv\&#25340;&#35013;&#32032;&#26448;\&#20013;&#22269;&#39118;-64\\24\subject_holdleft_219,128,79_0_lively_full_0.png" TargetMode="External"/><Relationship Id="rId5" Type="http://schemas.openxmlformats.org/officeDocument/2006/relationships/tags" Target="../tags/tag80.xml"/><Relationship Id="rId10" Type="http://schemas.openxmlformats.org/officeDocument/2006/relationships/image" Target="../media/image1.png"/><Relationship Id="rId4" Type="http://schemas.openxmlformats.org/officeDocument/2006/relationships/tags" Target="../tags/tag79.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3.png"/><Relationship Id="rId5" Type="http://schemas.openxmlformats.org/officeDocument/2006/relationships/tags" Target="../tags/tag8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87.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3.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2.png"/><Relationship Id="rId5" Type="http://schemas.openxmlformats.org/officeDocument/2006/relationships/tags" Target="../tags/tag95.xml"/><Relationship Id="rId10" Type="http://schemas.openxmlformats.org/officeDocument/2006/relationships/slideMaster" Target="../slideMasters/slideMaster1.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image" Target="file:///C:\Users\1V994W2\PycharmProjects\PPT_Background_Generation/pic_temp/1_pic_quater_right_up.png"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4.xml"/><Relationship Id="rId10" Type="http://schemas.openxmlformats.org/officeDocument/2006/relationships/image" Target="../media/image2.png"/><Relationship Id="rId4" Type="http://schemas.openxmlformats.org/officeDocument/2006/relationships/tags" Target="../tags/tag103.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image" Target="../media/image2.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Master" Target="../slideMasters/slideMaster1.xml"/><Relationship Id="rId5" Type="http://schemas.openxmlformats.org/officeDocument/2006/relationships/tags" Target="../tags/tag112.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Master" Target="../slideMasters/slideMaster1.xml"/><Relationship Id="rId5" Type="http://schemas.openxmlformats.org/officeDocument/2006/relationships/tags" Target="../tags/tag122.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29.xml"/><Relationship Id="rId16" Type="http://schemas.openxmlformats.org/officeDocument/2006/relationships/image" Target="../media/image3.png"/><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image" Target="file:///C:\Users\1V994W2\PycharmProjects\PPT_Background_Generation/pic_temp/0_pic_quater_left_up.png" TargetMode="Externa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7.png"/><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image" Target="file:///C:\Users\1V994W2\PycharmProjects\PPT_Background_Generation/pic_temp/0_pic_quater_right_down.png" TargetMode="Externa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image" Target="../media/image6.png"/><Relationship Id="rId5" Type="http://schemas.openxmlformats.org/officeDocument/2006/relationships/tags" Target="../tags/tag144.xml"/><Relationship Id="rId10" Type="http://schemas.openxmlformats.org/officeDocument/2006/relationships/slideMaster" Target="../slideMasters/slideMaster1.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file:///C:\Users\1V994W2\PycharmProjects\PPT_Background_Generation/pic_temp/1_pic_quater_left_down.png" TargetMode="Externa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7.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file:///C:\Users\1V994W2\PycharmProjects\PPT_Background_Generation/pic_temp/pic_half_down.png" TargetMode="External"/><Relationship Id="rId5" Type="http://schemas.openxmlformats.org/officeDocument/2006/relationships/tags" Target="../tags/tag25.xm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image" Target="file:///C:\Users\1V994W2\PycharmProjects\PPT_Background_Generation/pic_temp/pic_half_top.png"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1.xml"/><Relationship Id="rId10" Type="http://schemas.openxmlformats.org/officeDocument/2006/relationships/image" Target="../media/image2.png"/><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Master" Target="../slideMasters/slideMaster1.xml"/><Relationship Id="rId5" Type="http://schemas.openxmlformats.org/officeDocument/2006/relationships/tags" Target="../tags/tag39.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2.png"/><Relationship Id="rId5" Type="http://schemas.openxmlformats.org/officeDocument/2006/relationships/tags" Target="../tags/tag49.xml"/><Relationship Id="rId10" Type="http://schemas.openxmlformats.org/officeDocument/2006/relationships/image" Target="file:///C:\Users\1V994W2\Documents\Tencent%20Files\574576071\FileRecv\&#25340;&#35013;&#32032;&#26448;\&#20013;&#22269;&#39118;-64\\24\subject_holdleft_219,128,79_0_lively_full_0.png" TargetMode="External"/><Relationship Id="rId4" Type="http://schemas.openxmlformats.org/officeDocument/2006/relationships/tags" Target="../tags/tag48.xml"/><Relationship Id="rId9"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59.xml"/><Relationship Id="rId10" Type="http://schemas.openxmlformats.org/officeDocument/2006/relationships/image" Target="../media/image2.png"/><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3.png"/><Relationship Id="rId5" Type="http://schemas.openxmlformats.org/officeDocument/2006/relationships/tags" Target="../tags/tag67.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6.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9" r:link="rId10" cstate="screen"/>
          <a:stretch>
            <a:fillRect/>
          </a:stretch>
        </p:blipFill>
        <p:spPr>
          <a:xfrm>
            <a:off x="6096000" y="1460210"/>
            <a:ext cx="5486400" cy="3937579"/>
          </a:xfrm>
          <a:prstGeom prst="rect">
            <a:avLst/>
          </a:prstGeom>
        </p:spPr>
      </p:pic>
      <p:sp>
        <p:nvSpPr>
          <p:cNvPr id="16" name="日期占位符 15"/>
          <p:cNvSpPr>
            <a:spLocks noGrp="1"/>
          </p:cNvSpPr>
          <p:nvPr>
            <p:ph type="dt" sz="half" idx="10"/>
            <p:custDataLst>
              <p:tags r:id="rId2"/>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17" name="页脚占位符 16"/>
          <p:cNvSpPr>
            <a:spLocks noGrp="1"/>
          </p:cNvSpPr>
          <p:nvPr>
            <p:ph type="ftr" sz="quarter" idx="11"/>
            <p:custDataLst>
              <p:tags r:id="rId3"/>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5"/>
            </p:custDataLst>
          </p:nvPr>
        </p:nvSpPr>
        <p:spPr>
          <a:xfrm>
            <a:off x="978794" y="1904131"/>
            <a:ext cx="5117203" cy="1635848"/>
          </a:xfrm>
        </p:spPr>
        <p:txBody>
          <a:bodyPr vert="horz" lIns="0" tIns="0" rIns="0" bIns="0" rtlCol="0" anchor="b" anchorCtr="0">
            <a:normAutofit/>
          </a:bodyPr>
          <a:lstStyle>
            <a:lvl1pPr algn="l">
              <a:defRPr lang="zh-CN" altLang="en-US" sz="5400" b="0" spc="600" baseline="0">
                <a:ln>
                  <a:noFill/>
                </a:ln>
                <a:solidFill>
                  <a:schemeClr val="tx1">
                    <a:lumMod val="85000"/>
                    <a:lumOff val="15000"/>
                  </a:schemeClr>
                </a:solidFill>
                <a:effectLst/>
                <a:uLnTx/>
                <a:latin typeface="Arial" panose="020B0604020202020204" pitchFamily="34" charset="0"/>
                <a:ea typeface="汉仪尚巍手书W" panose="00020600040101010101" pitchFamily="18" charset="-122"/>
              </a:defRPr>
            </a:lvl1pPr>
          </a:lstStyle>
          <a:p>
            <a:pPr marL="0" lvl="0">
              <a:spcAft>
                <a:spcPts val="0"/>
              </a:spcAft>
              <a:buClrTx/>
              <a:buSzTx/>
              <a:buFontTx/>
            </a:pPr>
            <a:r>
              <a:rPr lang="zh-CN" altLang="en-US" dirty="0"/>
              <a:t>编辑标题</a:t>
            </a:r>
          </a:p>
        </p:txBody>
      </p:sp>
      <p:sp>
        <p:nvSpPr>
          <p:cNvPr id="3" name="副标题 2"/>
          <p:cNvSpPr>
            <a:spLocks noGrp="1"/>
          </p:cNvSpPr>
          <p:nvPr>
            <p:ph type="subTitle" idx="14" hasCustomPrompt="1"/>
            <p:custDataLst>
              <p:tags r:id="rId6"/>
            </p:custDataLst>
          </p:nvPr>
        </p:nvSpPr>
        <p:spPr>
          <a:xfrm>
            <a:off x="978798" y="3644788"/>
            <a:ext cx="5117877" cy="1005871"/>
          </a:xfrm>
        </p:spPr>
        <p:txBody>
          <a:bodyPr vert="horz" wrap="square" lIns="0" tIns="0" rIns="0" bIns="0" rtlCol="0" anchor="t">
            <a:normAutofit/>
          </a:bodyPr>
          <a:lstStyle>
            <a:lvl1pPr marL="0" indent="0" algn="l">
              <a:buNone/>
              <a:defRPr lang="zh-CN" altLang="en-US" sz="1800">
                <a:ln>
                  <a:noFill/>
                </a:ln>
                <a:solidFill>
                  <a:schemeClr val="tx1">
                    <a:lumMod val="65000"/>
                    <a:lumOff val="35000"/>
                  </a:schemeClr>
                </a:solidFill>
                <a:effectLst/>
                <a:uLnTx/>
                <a:latin typeface="Arial" panose="020B0604020202020204" pitchFamily="34" charset="0"/>
                <a:ea typeface="隶书" panose="02010509060101010101" pitchFamily="49" charset="-122"/>
                <a:cs typeface="微软雅黑" panose="020B0503020204020204" charset="-122"/>
              </a:defRPr>
            </a:lvl1pPr>
          </a:lstStyle>
          <a:p>
            <a:pPr marL="228600" lvl="0" indent="-228600">
              <a:lnSpc>
                <a:spcPct val="120000"/>
              </a:lnSpc>
              <a:spcBef>
                <a:spcPts val="800"/>
              </a:spcBef>
              <a:spcAft>
                <a:spcPts val="0"/>
              </a:spcAft>
              <a:buClrTx/>
              <a:buSzTx/>
            </a:pPr>
            <a:r>
              <a:rPr lang="zh-CN" altLang="en-US" dirty="0"/>
              <a:t>单击此处编辑副标题</a:t>
            </a:r>
          </a:p>
        </p:txBody>
      </p:sp>
      <p:cxnSp>
        <p:nvCxnSpPr>
          <p:cNvPr id="8" name="直接连接符 7"/>
          <p:cNvCxnSpPr/>
          <p:nvPr>
            <p:custDataLst>
              <p:tags r:id="rId7"/>
            </p:custDataLst>
          </p:nvPr>
        </p:nvCxnSpPr>
        <p:spPr>
          <a:xfrm flipV="1">
            <a:off x="483552" y="1904133"/>
            <a:ext cx="0" cy="2746526"/>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screen"/>
          <a:stretch>
            <a:fillRect/>
          </a:stretch>
        </p:blipFill>
        <p:spPr>
          <a:xfrm>
            <a:off x="0" y="0"/>
            <a:ext cx="720090" cy="720090"/>
          </a:xfrm>
          <a:prstGeom prst="rect">
            <a:avLst/>
          </a:prstGeom>
        </p:spPr>
      </p:pic>
      <p:pic>
        <p:nvPicPr>
          <p:cNvPr id="6" name="图片 5"/>
          <p:cNvPicPr/>
          <p:nvPr>
            <p:custDataLst>
              <p:tags r:id="rId2"/>
            </p:custDataLst>
          </p:nvPr>
        </p:nvPicPr>
        <p:blipFill>
          <a:blip r:embed="rId10" r:link="rId11" cstate="screen"/>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a:lstStyle>
            <a:lvl1pPr>
              <a:defRPr>
                <a:solidFill>
                  <a:schemeClr val="tx1"/>
                </a:solidFill>
                <a:latin typeface="Arial" panose="020B0604020202020204" pitchFamily="34" charset="0"/>
                <a:ea typeface="隶书" panose="02010509060101010101" pitchFamily="49" charset="-122"/>
              </a:defRPr>
            </a:lvl1pPr>
            <a:lvl2pPr>
              <a:defRPr>
                <a:solidFill>
                  <a:schemeClr val="tx1"/>
                </a:solidFill>
                <a:latin typeface="Arial" panose="020B0604020202020204" pitchFamily="34" charset="0"/>
                <a:ea typeface="隶书" panose="02010509060101010101" pitchFamily="49" charset="-122"/>
              </a:defRPr>
            </a:lvl2pPr>
            <a:lvl3pPr>
              <a:defRPr>
                <a:solidFill>
                  <a:schemeClr val="tx1"/>
                </a:solidFill>
                <a:latin typeface="Arial" panose="020B0604020202020204" pitchFamily="34" charset="0"/>
                <a:ea typeface="隶书" panose="02010509060101010101" pitchFamily="49" charset="-122"/>
              </a:defRPr>
            </a:lvl3pPr>
            <a:lvl4pPr>
              <a:defRPr>
                <a:solidFill>
                  <a:schemeClr val="tx1"/>
                </a:solidFill>
                <a:latin typeface="Arial" panose="020B0604020202020204" pitchFamily="34" charset="0"/>
                <a:ea typeface="隶书" panose="02010509060101010101" pitchFamily="49" charset="-122"/>
              </a:defRPr>
            </a:lvl4pPr>
            <a:lvl5pPr>
              <a:defRPr>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10" r:link="rId11" cstate="screen"/>
          <a:stretch>
            <a:fillRect/>
          </a:stretch>
        </p:blipFill>
        <p:spPr>
          <a:xfrm>
            <a:off x="609600" y="1460210"/>
            <a:ext cx="5486400" cy="3937579"/>
          </a:xfrm>
          <a:prstGeom prst="rect">
            <a:avLst/>
          </a:prstGeom>
        </p:spPr>
      </p:pic>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5"/>
            </p:custDataLst>
          </p:nvPr>
        </p:nvSpPr>
        <p:spPr>
          <a:xfrm>
            <a:off x="6950690" y="2255520"/>
            <a:ext cx="4359910" cy="1172210"/>
          </a:xfrm>
        </p:spPr>
        <p:txBody>
          <a:bodyPr vert="horz" lIns="0" tIns="0" rIns="0" bIns="0" rtlCol="0" anchor="b" anchorCtr="0">
            <a:normAutofit/>
          </a:bodyPr>
          <a:lstStyle>
            <a:lvl1pPr algn="l">
              <a:defRPr lang="zh-CN" altLang="en-US" sz="6600" b="0" spc="700" baseline="0">
                <a:ln>
                  <a:noFill/>
                </a:ln>
                <a:solidFill>
                  <a:schemeClr val="tx1">
                    <a:lumMod val="85000"/>
                    <a:lumOff val="15000"/>
                  </a:schemeClr>
                </a:solidFill>
                <a:effectLst/>
                <a:uLnTx/>
                <a:latin typeface="Arial" panose="020B0604020202020204" pitchFamily="34" charset="0"/>
                <a:ea typeface="汉仪尚巍手书W" panose="00020600040101010101" pitchFamily="18" charset="-122"/>
              </a:defRPr>
            </a:lvl1pPr>
          </a:lstStyle>
          <a:p>
            <a:pPr marL="0" lvl="0">
              <a:spcAft>
                <a:spcPts val="0"/>
              </a:spcAft>
              <a:buClrTx/>
              <a:buSzTx/>
              <a:buFontTx/>
            </a:pPr>
            <a:r>
              <a:rPr lang="zh-CN" altLang="en-US" dirty="0"/>
              <a:t>编辑标题</a:t>
            </a:r>
          </a:p>
        </p:txBody>
      </p:sp>
      <p:sp>
        <p:nvSpPr>
          <p:cNvPr id="7" name="文本占位符 6"/>
          <p:cNvSpPr>
            <a:spLocks noGrp="1"/>
          </p:cNvSpPr>
          <p:nvPr>
            <p:ph type="body" idx="14" hasCustomPrompt="1"/>
            <p:custDataLst>
              <p:tags r:id="rId6"/>
            </p:custDataLst>
          </p:nvPr>
        </p:nvSpPr>
        <p:spPr>
          <a:xfrm>
            <a:off x="6958310" y="3632200"/>
            <a:ext cx="4352290" cy="370205"/>
          </a:xfrm>
        </p:spPr>
        <p:txBody>
          <a:bodyPr vert="horz" lIns="0" tIns="0" rIns="0" bIns="0" rtlCol="0">
            <a:normAutofit/>
          </a:bodyPr>
          <a:lstStyle>
            <a:lvl1pPr marL="0" indent="0" algn="l">
              <a:buNone/>
              <a:defRPr kumimoji="0" lang="zh-CN" altLang="en-US" sz="2000" b="0" i="0" spc="200">
                <a:ln>
                  <a:noFill/>
                </a:ln>
                <a:solidFill>
                  <a:schemeClr val="tx1">
                    <a:lumMod val="65000"/>
                    <a:lumOff val="35000"/>
                  </a:schemeClr>
                </a:solidFill>
                <a:effectLst/>
                <a:uLnTx/>
                <a:latin typeface="Arial" panose="020B0604020202020204" pitchFamily="34" charset="0"/>
                <a:ea typeface="隶书" panose="02010509060101010101" pitchFamily="49" charset="-122"/>
              </a:defRPr>
            </a:lvl1pPr>
          </a:lstStyle>
          <a:p>
            <a:pPr marL="228600" marR="0" lvl="0" indent="-228600">
              <a:lnSpc>
                <a:spcPct val="100000"/>
              </a:lnSpc>
              <a:spcAft>
                <a:spcPts val="0"/>
              </a:spcAft>
              <a:buClrTx/>
              <a:buSzTx/>
            </a:pPr>
            <a:r>
              <a:rPr lang="zh-CN" altLang="en-US" dirty="0"/>
              <a:t>单击此处编辑文本</a:t>
            </a:r>
          </a:p>
        </p:txBody>
      </p:sp>
      <p:cxnSp>
        <p:nvCxnSpPr>
          <p:cNvPr id="10" name="直接连接符 9"/>
          <p:cNvCxnSpPr/>
          <p:nvPr>
            <p:custDataLst>
              <p:tags r:id="rId7"/>
            </p:custDataLst>
          </p:nvPr>
        </p:nvCxnSpPr>
        <p:spPr>
          <a:xfrm>
            <a:off x="6927195" y="4187190"/>
            <a:ext cx="43827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5" hasCustomPrompt="1"/>
            <p:custDataLst>
              <p:tags r:id="rId8"/>
            </p:custDataLst>
          </p:nvPr>
        </p:nvSpPr>
        <p:spPr>
          <a:xfrm>
            <a:off x="6958013" y="4321981"/>
            <a:ext cx="2070100" cy="439884"/>
          </a:xfrm>
        </p:spPr>
        <p:txBody>
          <a:bodyPr>
            <a:normAutofit/>
          </a:bodyPr>
          <a:lstStyle>
            <a:lvl1pPr marL="0" indent="0">
              <a:buFont typeface="Arial" panose="020B0604020202020204" pitchFamily="34" charset="0"/>
              <a:buNone/>
              <a:defRPr sz="1800" baseline="0">
                <a:solidFill>
                  <a:schemeClr val="tx1">
                    <a:lumMod val="75000"/>
                    <a:lumOff val="25000"/>
                  </a:schemeClr>
                </a:solidFill>
              </a:defRPr>
            </a:lvl1pPr>
          </a:lstStyle>
          <a:p>
            <a:pPr lvl="0"/>
            <a:r>
              <a:rPr lang="zh-CN" altLang="en-US" dirty="0"/>
              <a:t>编辑文本</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0"/>
            <a:ext cx="12192000" cy="720090"/>
            <a:chOff x="0" y="0"/>
            <a:chExt cx="12192000" cy="720090"/>
          </a:xfrm>
        </p:grpSpPr>
        <p:pic>
          <p:nvPicPr>
            <p:cNvPr id="7" name="图片 6"/>
            <p:cNvPicPr/>
            <p:nvPr userDrawn="1">
              <p:custDataLst>
                <p:tags r:id="rId6"/>
              </p:custDataLst>
            </p:nvPr>
          </p:nvPicPr>
          <p:blipFill>
            <a:blip r:embed="rId9" r:link="rId10" cstate="screen"/>
            <a:stretch>
              <a:fillRect/>
            </a:stretch>
          </p:blipFill>
          <p:spPr>
            <a:xfrm>
              <a:off x="0" y="0"/>
              <a:ext cx="720090" cy="720090"/>
            </a:xfrm>
            <a:prstGeom prst="rect">
              <a:avLst/>
            </a:prstGeom>
          </p:spPr>
        </p:pic>
        <p:pic>
          <p:nvPicPr>
            <p:cNvPr id="6" name="图片 5"/>
            <p:cNvPicPr/>
            <p:nvPr userDrawn="1">
              <p:custDataLst>
                <p:tags r:id="rId7"/>
              </p:custDataLst>
            </p:nvPr>
          </p:nvPicPr>
          <p:blipFill>
            <a:blip r:embed="rId11" r:link="rId12" cstate="screen"/>
            <a:stretch>
              <a:fillRect/>
            </a:stretch>
          </p:blipFill>
          <p:spPr>
            <a:xfrm>
              <a:off x="11471910" y="0"/>
              <a:ext cx="720090" cy="720090"/>
            </a:xfrm>
            <a:prstGeom prst="rect">
              <a:avLst/>
            </a:prstGeom>
          </p:spPr>
        </p:pic>
      </p:grpSp>
      <p:sp>
        <p:nvSpPr>
          <p:cNvPr id="2" name="标题 1"/>
          <p:cNvSpPr>
            <a:spLocks noGrp="1"/>
          </p:cNvSpPr>
          <p:nvPr>
            <p:ph type="title"/>
            <p:custDataLst>
              <p:tags r:id="rId2"/>
            </p:custDataLst>
          </p:nvPr>
        </p:nvSpPr>
        <p:spPr/>
        <p:txBody>
          <a:bodyPr/>
          <a:lstStyle>
            <a:lvl1pPr>
              <a:defRPr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2"/>
            </p:custDataLst>
          </p:nvPr>
        </p:nvGrpSpPr>
        <p:grpSpPr>
          <a:xfrm>
            <a:off x="0" y="0"/>
            <a:ext cx="12192000" cy="720090"/>
            <a:chOff x="0" y="0"/>
            <a:chExt cx="12192000" cy="720090"/>
          </a:xfrm>
        </p:grpSpPr>
        <p:pic>
          <p:nvPicPr>
            <p:cNvPr id="9" name="图片 8"/>
            <p:cNvPicPr/>
            <p:nvPr userDrawn="1">
              <p:custDataLst>
                <p:tags r:id="rId8"/>
              </p:custDataLst>
            </p:nvPr>
          </p:nvPicPr>
          <p:blipFill>
            <a:blip r:embed="rId11" r:link="rId12" cstate="screen"/>
            <a:stretch>
              <a:fillRect/>
            </a:stretch>
          </p:blipFill>
          <p:spPr>
            <a:xfrm>
              <a:off x="0" y="0"/>
              <a:ext cx="720090" cy="720090"/>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11471910" y="0"/>
              <a:ext cx="720090" cy="720090"/>
            </a:xfrm>
            <a:prstGeom prst="rect">
              <a:avLst/>
            </a:prstGeom>
          </p:spPr>
        </p:pic>
      </p:gr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p:custDataLst>
              <p:tags r:id="rId2"/>
            </p:custDataLst>
          </p:nvPr>
        </p:nvPicPr>
        <p:blipFill>
          <a:blip r:embed="rId10" r:link="rId11" cstate="screen"/>
          <a:stretch>
            <a:fillRect/>
          </a:stretch>
        </p:blipFill>
        <p:spPr>
          <a:xfrm>
            <a:off x="11471910" y="0"/>
            <a:ext cx="720090" cy="7200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隶书" panose="02010509060101010101" pitchFamily="49"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2"/>
            </p:custDataLst>
          </p:nvPr>
        </p:nvGrpSpPr>
        <p:grpSpPr>
          <a:xfrm>
            <a:off x="0" y="0"/>
            <a:ext cx="12192000" cy="720090"/>
            <a:chOff x="0" y="0"/>
            <a:chExt cx="12192000" cy="720090"/>
          </a:xfrm>
        </p:grpSpPr>
        <p:pic>
          <p:nvPicPr>
            <p:cNvPr id="10" name="图片 9"/>
            <p:cNvPicPr/>
            <p:nvPr userDrawn="1">
              <p:custDataLst>
                <p:tags r:id="rId9"/>
              </p:custDataLst>
            </p:nvPr>
          </p:nvPicPr>
          <p:blipFill>
            <a:blip r:embed="rId12" r:link="rId13" cstate="screen"/>
            <a:stretch>
              <a:fillRect/>
            </a:stretch>
          </p:blipFill>
          <p:spPr>
            <a:xfrm>
              <a:off x="0" y="0"/>
              <a:ext cx="720090" cy="720090"/>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720090"/>
            </a:xfrm>
            <a:prstGeom prst="rect">
              <a:avLst/>
            </a:prstGeom>
          </p:spPr>
        </p:pic>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隶书" panose="02010509060101010101" pitchFamily="49"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2"/>
            </p:custDataLst>
          </p:nvPr>
        </p:nvGrpSpPr>
        <p:grpSpPr>
          <a:xfrm>
            <a:off x="0" y="0"/>
            <a:ext cx="12192000" cy="720090"/>
            <a:chOff x="0" y="0"/>
            <a:chExt cx="12192000" cy="720090"/>
          </a:xfrm>
        </p:grpSpPr>
        <p:pic>
          <p:nvPicPr>
            <p:cNvPr id="10" name="图片 9"/>
            <p:cNvPicPr/>
            <p:nvPr userDrawn="1">
              <p:custDataLst>
                <p:tags r:id="rId9"/>
              </p:custDataLst>
            </p:nvPr>
          </p:nvPicPr>
          <p:blipFill>
            <a:blip r:embed="rId12" r:link="rId13" cstate="screen"/>
            <a:stretch>
              <a:fillRect/>
            </a:stretch>
          </p:blipFill>
          <p:spPr>
            <a:xfrm>
              <a:off x="0" y="0"/>
              <a:ext cx="720090" cy="720090"/>
            </a:xfrm>
            <a:prstGeom prst="rect">
              <a:avLst/>
            </a:prstGeom>
          </p:spPr>
        </p:pic>
        <p:pic>
          <p:nvPicPr>
            <p:cNvPr id="8" name="图片 7"/>
            <p:cNvPicPr/>
            <p:nvPr userDrawn="1">
              <p:custDataLst>
                <p:tags r:id="rId10"/>
              </p:custDataLst>
            </p:nvPr>
          </p:nvPicPr>
          <p:blipFill>
            <a:blip r:embed="rId14" r:link="rId15" cstate="screen"/>
            <a:stretch>
              <a:fillRect/>
            </a:stretch>
          </p:blipFill>
          <p:spPr>
            <a:xfrm>
              <a:off x="11471910" y="0"/>
              <a:ext cx="720090" cy="720090"/>
            </a:xfrm>
            <a:prstGeom prst="rect">
              <a:avLst/>
            </a:prstGeom>
          </p:spPr>
        </p:pic>
      </p:grpSp>
      <p:sp>
        <p:nvSpPr>
          <p:cNvPr id="2" name="标题 1"/>
          <p:cNvSpPr>
            <a:spLocks noGrp="1"/>
          </p:cNvSpPr>
          <p:nvPr>
            <p:ph type="title"/>
            <p:custDataLst>
              <p:tags r:id="rId3"/>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2"/>
            </p:custDataLst>
          </p:nvPr>
        </p:nvGrpSpPr>
        <p:grpSpPr>
          <a:xfrm>
            <a:off x="0" y="6137910"/>
            <a:ext cx="12192000" cy="720090"/>
            <a:chOff x="0" y="6137910"/>
            <a:chExt cx="12192000" cy="720090"/>
          </a:xfrm>
        </p:grpSpPr>
        <p:pic>
          <p:nvPicPr>
            <p:cNvPr id="12" name="图片 11"/>
            <p:cNvPicPr/>
            <p:nvPr userDrawn="1">
              <p:custDataLst>
                <p:tags r:id="rId11"/>
              </p:custDataLst>
            </p:nvPr>
          </p:nvPicPr>
          <p:blipFill>
            <a:blip r:embed="rId14" r:link="rId15" cstate="screen"/>
            <a:stretch>
              <a:fillRect/>
            </a:stretch>
          </p:blipFill>
          <p:spPr>
            <a:xfrm>
              <a:off x="11471910" y="6137910"/>
              <a:ext cx="720090" cy="720090"/>
            </a:xfrm>
            <a:prstGeom prst="rect">
              <a:avLst/>
            </a:prstGeom>
          </p:spPr>
        </p:pic>
        <p:pic>
          <p:nvPicPr>
            <p:cNvPr id="10" name="图片 9"/>
            <p:cNvPicPr/>
            <p:nvPr userDrawn="1">
              <p:custDataLst>
                <p:tags r:id="rId12"/>
              </p:custDataLst>
            </p:nvPr>
          </p:nvPicPr>
          <p:blipFill>
            <a:blip r:embed="rId16" r:link="rId17" cstate="screen"/>
            <a:stretch>
              <a:fillRect/>
            </a:stretch>
          </p:blipFill>
          <p:spPr>
            <a:xfrm>
              <a:off x="0" y="6137910"/>
              <a:ext cx="720090" cy="720090"/>
            </a:xfrm>
            <a:prstGeom prst="rect">
              <a:avLst/>
            </a:prstGeom>
          </p:spPr>
        </p:pic>
      </p:grpSp>
      <p:sp>
        <p:nvSpPr>
          <p:cNvPr id="2" name="标题 1"/>
          <p:cNvSpPr>
            <a:spLocks noGrp="1"/>
          </p:cNvSpPr>
          <p:nvPr>
            <p:ph type="title"/>
            <p:custDataLst>
              <p:tags r:id="rId3"/>
            </p:custDataLst>
          </p:nvPr>
        </p:nvSpPr>
        <p:spPr>
          <a:xfrm>
            <a:off x="579600" y="237600"/>
            <a:ext cx="11037600" cy="441964"/>
          </a:xfrm>
        </p:spPr>
        <p:txBody>
          <a:bodyPr/>
          <a:lstStyle>
            <a:lvl1pPr>
              <a:defRPr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隶书" panose="02010509060101010101" pitchFamily="49" charset="-122"/>
              </a:defRPr>
            </a:lvl1pPr>
            <a:lvl2pPr>
              <a:defRPr baseline="0">
                <a:solidFill>
                  <a:schemeClr val="tx1"/>
                </a:solidFill>
                <a:latin typeface="Arial" panose="020B0604020202020204" pitchFamily="34" charset="0"/>
                <a:ea typeface="隶书" panose="02010509060101010101" pitchFamily="49" charset="-122"/>
              </a:defRPr>
            </a:lvl2pPr>
            <a:lvl3pPr>
              <a:defRPr baseline="0">
                <a:solidFill>
                  <a:schemeClr val="tx1"/>
                </a:solidFill>
                <a:latin typeface="Arial" panose="020B0604020202020204" pitchFamily="34" charset="0"/>
                <a:ea typeface="隶书" panose="02010509060101010101" pitchFamily="49" charset="-122"/>
              </a:defRPr>
            </a:lvl3pPr>
            <a:lvl4pPr>
              <a:defRPr baseline="0">
                <a:solidFill>
                  <a:schemeClr val="tx1"/>
                </a:solidFill>
                <a:latin typeface="Arial" panose="020B0604020202020204" pitchFamily="34" charset="0"/>
                <a:ea typeface="隶书" panose="02010509060101010101" pitchFamily="49" charset="-122"/>
              </a:defRPr>
            </a:lvl4pPr>
            <a:lvl5pPr>
              <a:defRPr baseline="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2"/>
            </p:custDataLst>
          </p:nvPr>
        </p:nvGrpSpPr>
        <p:grpSpPr>
          <a:xfrm>
            <a:off x="0" y="5237797"/>
            <a:ext cx="12191999" cy="1620202"/>
            <a:chOff x="0" y="5237797"/>
            <a:chExt cx="12191999" cy="1620202"/>
          </a:xfrm>
        </p:grpSpPr>
        <p:pic>
          <p:nvPicPr>
            <p:cNvPr id="9" name="图片 8"/>
            <p:cNvPicPr/>
            <p:nvPr userDrawn="1">
              <p:custDataLst>
                <p:tags r:id="rId8"/>
              </p:custDataLst>
            </p:nvPr>
          </p:nvPicPr>
          <p:blipFill>
            <a:blip r:embed="rId11" r:link="rId12" cstate="screen"/>
            <a:stretch>
              <a:fillRect/>
            </a:stretch>
          </p:blipFill>
          <p:spPr>
            <a:xfrm>
              <a:off x="10571797" y="5237797"/>
              <a:ext cx="1620202" cy="1620202"/>
            </a:xfrm>
            <a:prstGeom prst="rect">
              <a:avLst/>
            </a:prstGeom>
          </p:spPr>
        </p:pic>
        <p:pic>
          <p:nvPicPr>
            <p:cNvPr id="8" name="图片 7"/>
            <p:cNvPicPr/>
            <p:nvPr userDrawn="1">
              <p:custDataLst>
                <p:tags r:id="rId9"/>
              </p:custDataLst>
            </p:nvPr>
          </p:nvPicPr>
          <p:blipFill>
            <a:blip r:embed="rId13" r:link="rId14" cstate="screen"/>
            <a:stretch>
              <a:fillRect/>
            </a:stretch>
          </p:blipFill>
          <p:spPr>
            <a:xfrm>
              <a:off x="0" y="5237797"/>
              <a:ext cx="1620202" cy="1620202"/>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隶书" panose="02010509060101010101" pitchFamily="49"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隶书" panose="02010509060101010101" pitchFamily="49"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2"/>
            </p:custDataLst>
          </p:nvPr>
        </p:nvPicPr>
        <p:blipFill>
          <a:blip r:embed="rId11" r:link="rId12"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screen"/>
          <a:stretch>
            <a:fillRect/>
          </a:stretch>
        </p:blipFill>
        <p:spPr>
          <a:xfrm>
            <a:off x="4064000" y="5401844"/>
            <a:ext cx="4064000" cy="1456156"/>
          </a:xfrm>
          <a:prstGeom prst="rect">
            <a:avLst/>
          </a:prstGeom>
        </p:spPr>
      </p:pic>
      <p:pic>
        <p:nvPicPr>
          <p:cNvPr id="7" name="图片 6"/>
          <p:cNvPicPr/>
          <p:nvPr>
            <p:custDataLst>
              <p:tags r:id="rId2"/>
            </p:custDataLst>
          </p:nvPr>
        </p:nvPicPr>
        <p:blipFill>
          <a:blip r:embed="rId10" r:link="rId11" cstate="screen"/>
          <a:stretch>
            <a:fillRect/>
          </a:stretch>
        </p:blipFill>
        <p:spPr>
          <a:xfrm>
            <a:off x="4064000" y="0"/>
            <a:ext cx="4064000" cy="1456156"/>
          </a:xfrm>
          <a:prstGeom prst="rect">
            <a:avLst/>
          </a:prstGeom>
        </p:spPr>
      </p:pic>
      <p:sp>
        <p:nvSpPr>
          <p:cNvPr id="4" name="日期占位符 3"/>
          <p:cNvSpPr>
            <a:spLocks noGrp="1"/>
          </p:cNvSpPr>
          <p:nvPr>
            <p:ph type="dt" sz="half" idx="10"/>
            <p:custDataLst>
              <p:tags r:id="rId3"/>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6"/>
            </p:custDataLst>
          </p:nvPr>
        </p:nvSpPr>
        <p:spPr>
          <a:xfrm>
            <a:off x="4064000" y="2919886"/>
            <a:ext cx="6542817" cy="1018227"/>
          </a:xfrm>
        </p:spPr>
        <p:txBody>
          <a:bodyPr wrap="square" anchor="b">
            <a:normAutofit/>
          </a:bodyPr>
          <a:lstStyle>
            <a:lvl1pPr>
              <a:defRPr sz="6000" baseline="0">
                <a:ea typeface="汉仪尚巍手书W" panose="00020600040101010101" pitchFamily="18" charset="-122"/>
              </a:defRPr>
            </a:lvl1pPr>
          </a:lstStyle>
          <a:p>
            <a:r>
              <a:rPr lang="zh-CN" altLang="en-US" dirty="0"/>
              <a:t>单击此处编辑标题</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screen"/>
          <a:stretch>
            <a:fillRect/>
          </a:stretch>
        </p:blipFill>
        <p:spPr>
          <a:xfrm>
            <a:off x="0" y="0"/>
            <a:ext cx="720090" cy="720090"/>
          </a:xfrm>
          <a:prstGeom prst="rect">
            <a:avLst/>
          </a:prstGeom>
        </p:spPr>
      </p:pic>
      <p:pic>
        <p:nvPicPr>
          <p:cNvPr id="8" name="图片 7"/>
          <p:cNvPicPr/>
          <p:nvPr>
            <p:custDataLst>
              <p:tags r:id="rId2"/>
            </p:custDataLst>
          </p:nvPr>
        </p:nvPicPr>
        <p:blipFill>
          <a:blip r:embed="rId12" r:link="rId13"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隶书" panose="02010509060101010101" pitchFamily="49" charset="-122"/>
              </a:defRPr>
            </a:lvl1pPr>
            <a:lvl2pPr eaLnBrk="1" fontAlgn="auto" latinLnBrk="0" hangingPunct="1">
              <a:defRPr sz="1600">
                <a:solidFill>
                  <a:schemeClr val="tx1"/>
                </a:solidFill>
                <a:latin typeface="Arial" panose="020B0604020202020204" pitchFamily="34" charset="0"/>
                <a:ea typeface="隶书" panose="02010509060101010101" pitchFamily="49" charset="-122"/>
              </a:defRPr>
            </a:lvl2pPr>
            <a:lvl3pPr eaLnBrk="1" fontAlgn="auto" latinLnBrk="0" hangingPunct="1">
              <a:defRPr sz="1600">
                <a:solidFill>
                  <a:schemeClr val="tx1"/>
                </a:solidFill>
                <a:latin typeface="Arial" panose="020B0604020202020204" pitchFamily="34" charset="0"/>
                <a:ea typeface="隶书" panose="02010509060101010101" pitchFamily="49" charset="-122"/>
              </a:defRPr>
            </a:lvl3pPr>
            <a:lvl4pPr eaLnBrk="1" fontAlgn="auto" latinLnBrk="0" hangingPunct="1">
              <a:defRPr sz="1600">
                <a:solidFill>
                  <a:schemeClr val="tx1"/>
                </a:solidFill>
                <a:latin typeface="Arial" panose="020B0604020202020204" pitchFamily="34" charset="0"/>
                <a:ea typeface="隶书" panose="02010509060101010101" pitchFamily="49" charset="-122"/>
              </a:defRPr>
            </a:lvl4pPr>
            <a:lvl5pPr eaLnBrk="1" fontAlgn="auto" latinLnBrk="0" hangingPunct="1">
              <a:defRPr sz="1600">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6" name="页脚占位符 5"/>
          <p:cNvSpPr>
            <a:spLocks noGrp="1"/>
          </p:cNvSpPr>
          <p:nvPr>
            <p:ph type="ftr" sz="quarter" idx="11"/>
            <p:custDataLst>
              <p:tags r:id="rId7"/>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screen"/>
          <a:stretch>
            <a:fillRect/>
          </a:stretch>
        </p:blipFill>
        <p:spPr>
          <a:xfrm>
            <a:off x="0" y="0"/>
            <a:ext cx="720090" cy="720090"/>
          </a:xfrm>
          <a:prstGeom prst="rect">
            <a:avLst/>
          </a:prstGeom>
        </p:spPr>
      </p:pic>
      <p:pic>
        <p:nvPicPr>
          <p:cNvPr id="10" name="图片 9"/>
          <p:cNvPicPr/>
          <p:nvPr>
            <p:custDataLst>
              <p:tags r:id="rId2"/>
            </p:custDataLst>
          </p:nvPr>
        </p:nvPicPr>
        <p:blipFill>
          <a:blip r:embed="rId14" r:link="rId15"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8" name="页脚占位符 7"/>
          <p:cNvSpPr>
            <a:spLocks noGrp="1"/>
          </p:cNvSpPr>
          <p:nvPr>
            <p:ph type="ftr" sz="quarter" idx="11"/>
            <p:custDataLst>
              <p:tags r:id="rId9"/>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screen"/>
          <a:stretch>
            <a:fillRect/>
          </a:stretch>
        </p:blipFill>
        <p:spPr>
          <a:xfrm>
            <a:off x="7498080" y="1853968"/>
            <a:ext cx="4389120" cy="3150063"/>
          </a:xfrm>
          <a:prstGeom prst="rect">
            <a:avLst/>
          </a:prstGeom>
        </p:spPr>
      </p:pic>
      <p:sp>
        <p:nvSpPr>
          <p:cNvPr id="7" name="矩形 6"/>
          <p:cNvSpPr/>
          <p:nvPr>
            <p:custDataLst>
              <p:tags r:id="rId2"/>
            </p:custDataLst>
          </p:nvPr>
        </p:nvSpPr>
        <p:spPr>
          <a:xfrm>
            <a:off x="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1" r:link="rId12" cstate="screen"/>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screen"/>
          <a:stretch>
            <a:fillRect/>
          </a:stretch>
        </p:blipFill>
        <p:spPr>
          <a:xfrm>
            <a:off x="0" y="0"/>
            <a:ext cx="720090" cy="720090"/>
          </a:xfrm>
          <a:prstGeom prst="rect">
            <a:avLst/>
          </a:prstGeom>
        </p:spPr>
      </p:pic>
      <p:pic>
        <p:nvPicPr>
          <p:cNvPr id="8" name="图片 7"/>
          <p:cNvPicPr/>
          <p:nvPr>
            <p:custDataLst>
              <p:tags r:id="rId2"/>
            </p:custDataLst>
          </p:nvPr>
        </p:nvPicPr>
        <p:blipFill>
          <a:blip r:embed="rId12" r:link="rId13" cstate="screen"/>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隶书" panose="02010509060101010101" pitchFamily="49"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a:lstStyle>
            <a:lvl1pPr>
              <a:defRPr>
                <a:latin typeface="Arial" panose="020B0604020202020204" pitchFamily="34" charset="0"/>
                <a:ea typeface="隶书" panose="02010509060101010101" pitchFamily="49" charset="-122"/>
              </a:defRPr>
            </a:lvl1pPr>
          </a:lstStyle>
          <a:p>
            <a:fld id="{9EFD9D74-47D9-4702-A33C-335B63B48DBF}" type="datetimeFigureOut">
              <a:rPr lang="zh-CN" altLang="en-US" smtClean="0"/>
              <a:t>2020/2/22</a:t>
            </a:fld>
            <a:endParaRPr lang="zh-CN" altLang="en-US" dirty="0"/>
          </a:p>
        </p:txBody>
      </p:sp>
      <p:sp>
        <p:nvSpPr>
          <p:cNvPr id="6" name="页脚占位符 5"/>
          <p:cNvSpPr>
            <a:spLocks noGrp="1"/>
          </p:cNvSpPr>
          <p:nvPr>
            <p:ph type="ftr" sz="quarter" idx="11"/>
            <p:custDataLst>
              <p:tags r:id="rId7"/>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lvl1pPr>
              <a:defRPr>
                <a:latin typeface="Arial" panose="020B0604020202020204" pitchFamily="34" charset="0"/>
                <a:ea typeface="隶书" panose="02010509060101010101" pitchFamily="49"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2"/>
            </p:custDataLst>
          </p:nvPr>
        </p:nvPicPr>
        <p:blipFill>
          <a:blip r:embed="rId11" r:link="rId12" cstate="screen"/>
          <a:stretch>
            <a:fillRect/>
          </a:stretch>
        </p:blipFill>
        <p:spPr>
          <a:xfrm>
            <a:off x="11471910" y="0"/>
            <a:ext cx="720090" cy="720090"/>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隶书" panose="02010509060101010101" pitchFamily="49"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隶书" panose="02010509060101010101" pitchFamily="49" charset="-122"/>
              </a:defRPr>
            </a:lvl1pPr>
            <a:lvl2pPr indent="0" eaLnBrk="1" fontAlgn="auto" latinLnBrk="0" hangingPunct="1">
              <a:defRPr>
                <a:solidFill>
                  <a:schemeClr val="tx1"/>
                </a:solidFill>
                <a:latin typeface="Arial" panose="020B0604020202020204" pitchFamily="34" charset="0"/>
                <a:ea typeface="隶书" panose="02010509060101010101" pitchFamily="49" charset="-122"/>
              </a:defRPr>
            </a:lvl2pPr>
            <a:lvl3pPr indent="0" eaLnBrk="1" fontAlgn="auto" latinLnBrk="0" hangingPunct="1">
              <a:defRPr>
                <a:solidFill>
                  <a:schemeClr val="tx1"/>
                </a:solidFill>
                <a:latin typeface="Arial" panose="020B0604020202020204" pitchFamily="34" charset="0"/>
                <a:ea typeface="隶书" panose="02010509060101010101" pitchFamily="49" charset="-122"/>
              </a:defRPr>
            </a:lvl3pPr>
            <a:lvl4pPr indent="0" eaLnBrk="1" fontAlgn="auto" latinLnBrk="0" hangingPunct="1">
              <a:defRPr>
                <a:solidFill>
                  <a:schemeClr val="tx1"/>
                </a:solidFill>
                <a:latin typeface="Arial" panose="020B0604020202020204" pitchFamily="34" charset="0"/>
                <a:ea typeface="隶书" panose="02010509060101010101" pitchFamily="49" charset="-122"/>
              </a:defRPr>
            </a:lvl4pPr>
            <a:lvl5pPr indent="0" eaLnBrk="1" fontAlgn="auto" latinLnBrk="0" hangingPunct="1">
              <a:defRPr>
                <a:solidFill>
                  <a:schemeClr val="tx1"/>
                </a:solidFill>
                <a:latin typeface="Arial" panose="020B0604020202020204" pitchFamily="34" charset="0"/>
                <a:ea typeface="隶书" panose="020105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隶书" panose="02010509060101010101" pitchFamily="49" charset="-122"/>
              </a:defRPr>
            </a:lvl1pPr>
          </a:lstStyle>
          <a:p>
            <a:fld id="{760FBDFE-C587-4B4C-A407-44438C67B59E}" type="datetimeFigureOut">
              <a:rPr lang="zh-CN" altLang="en-US" smtClean="0"/>
              <a:t>2020/2/22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隶书" panose="02010509060101010101" pitchFamily="49"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隶书" panose="02010509060101010101" pitchFamily="49"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p:fade/>
      </p:transition>
    </mc:Choice>
    <mc:Fallback xmlns="">
      <p:transition>
        <p:fade/>
      </p:transition>
    </mc:Fallback>
  </mc:AlternateConten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隶书" panose="020105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9.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12.png"/><Relationship Id="rId3" Type="http://schemas.openxmlformats.org/officeDocument/2006/relationships/tags" Target="../tags/tag204.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image" Target="../media/image3.png"/><Relationship Id="rId5" Type="http://schemas.openxmlformats.org/officeDocument/2006/relationships/tags" Target="../tags/tag206.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05.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13.png"/><Relationship Id="rId3" Type="http://schemas.openxmlformats.org/officeDocument/2006/relationships/tags" Target="../tags/tag210.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image" Target="../media/image3.png"/><Relationship Id="rId5" Type="http://schemas.openxmlformats.org/officeDocument/2006/relationships/tags" Target="../tags/tag212.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11.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image" Target="../media/image3.png"/><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18.xml"/><Relationship Id="rId10" Type="http://schemas.openxmlformats.org/officeDocument/2006/relationships/image" Target="../media/image2.png"/><Relationship Id="rId4" Type="http://schemas.openxmlformats.org/officeDocument/2006/relationships/tags" Target="../tags/tag217.xml"/><Relationship Id="rId9" Type="http://schemas.openxmlformats.org/officeDocument/2006/relationships/notesSlide" Target="../notesSlides/notesSlide11.xml"/><Relationship Id="rId14" Type="http://schemas.openxmlformats.org/officeDocument/2006/relationships/image" Target="../media/image9.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4.png"/><Relationship Id="rId3" Type="http://schemas.openxmlformats.org/officeDocument/2006/relationships/tags" Target="../tags/tag223.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image" Target="../media/image3.png"/><Relationship Id="rId5" Type="http://schemas.openxmlformats.org/officeDocument/2006/relationships/tags" Target="../tags/tag225.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24.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image" Target="../media/image3.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31.xml"/><Relationship Id="rId10" Type="http://schemas.openxmlformats.org/officeDocument/2006/relationships/image" Target="../media/image2.png"/><Relationship Id="rId4" Type="http://schemas.openxmlformats.org/officeDocument/2006/relationships/tags" Target="../tags/tag230.xml"/><Relationship Id="rId9" Type="http://schemas.openxmlformats.org/officeDocument/2006/relationships/notesSlide" Target="../notesSlides/notesSlide13.xml"/><Relationship Id="rId1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13" Type="http://schemas.openxmlformats.org/officeDocument/2006/relationships/image" Target="../media/image16.png"/><Relationship Id="rId3" Type="http://schemas.openxmlformats.org/officeDocument/2006/relationships/tags" Target="../tags/tag236.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image" Target="../media/image3.png"/><Relationship Id="rId5" Type="http://schemas.openxmlformats.org/officeDocument/2006/relationships/tags" Target="../tags/tag238.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37.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13" Type="http://schemas.openxmlformats.org/officeDocument/2006/relationships/image" Target="../media/image17.png"/><Relationship Id="rId3" Type="http://schemas.openxmlformats.org/officeDocument/2006/relationships/tags" Target="../tags/tag242.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image" Target="../media/image3.png"/><Relationship Id="rId5" Type="http://schemas.openxmlformats.org/officeDocument/2006/relationships/tags" Target="../tags/tag24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43.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48.xml"/><Relationship Id="rId7" Type="http://schemas.openxmlformats.org/officeDocument/2006/relationships/tags" Target="../tags/tag252.xml"/><Relationship Id="rId12" Type="http://schemas.openxmlformats.org/officeDocument/2006/relationships/image" Target="../media/image3.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50.xml"/><Relationship Id="rId10" Type="http://schemas.openxmlformats.org/officeDocument/2006/relationships/image" Target="../media/image2.png"/><Relationship Id="rId4" Type="http://schemas.openxmlformats.org/officeDocument/2006/relationships/tags" Target="../tags/tag249.xml"/><Relationship Id="rId9" Type="http://schemas.openxmlformats.org/officeDocument/2006/relationships/notesSlide" Target="../notesSlides/notesSlide16.xml"/><Relationship Id="rId14" Type="http://schemas.openxmlformats.org/officeDocument/2006/relationships/image" Target="../media/image18.jpe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image" Target="../media/image19.png"/><Relationship Id="rId3" Type="http://schemas.openxmlformats.org/officeDocument/2006/relationships/tags" Target="../tags/tag255.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image" Target="../media/image3.png"/><Relationship Id="rId5" Type="http://schemas.openxmlformats.org/officeDocument/2006/relationships/tags" Target="../tags/tag257.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56.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13" Type="http://schemas.openxmlformats.org/officeDocument/2006/relationships/image" Target="../media/image20.png"/><Relationship Id="rId3" Type="http://schemas.openxmlformats.org/officeDocument/2006/relationships/tags" Target="../tags/tag261.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3.png"/><Relationship Id="rId5" Type="http://schemas.openxmlformats.org/officeDocument/2006/relationships/tags" Target="../tags/tag263.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62.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6" Type="http://schemas.openxmlformats.org/officeDocument/2006/relationships/notesSlide" Target="../notesSlides/notesSlide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slideLayout" Target="../slideLayouts/slideLayout6.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13" Type="http://schemas.openxmlformats.org/officeDocument/2006/relationships/image" Target="../media/image21.png"/><Relationship Id="rId3" Type="http://schemas.openxmlformats.org/officeDocument/2006/relationships/tags" Target="../tags/tag267.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image" Target="../media/image3.png"/><Relationship Id="rId5" Type="http://schemas.openxmlformats.org/officeDocument/2006/relationships/tags" Target="../tags/tag269.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68.xml"/><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13" Type="http://schemas.openxmlformats.org/officeDocument/2006/relationships/image" Target="../media/image22.png"/><Relationship Id="rId3" Type="http://schemas.openxmlformats.org/officeDocument/2006/relationships/tags" Target="../tags/tag273.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11" Type="http://schemas.openxmlformats.org/officeDocument/2006/relationships/image" Target="../media/image3.png"/><Relationship Id="rId5" Type="http://schemas.openxmlformats.org/officeDocument/2006/relationships/tags" Target="../tags/tag275.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74.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1.xml"/><Relationship Id="rId13" Type="http://schemas.openxmlformats.org/officeDocument/2006/relationships/image" Target="../media/image23.png"/><Relationship Id="rId3" Type="http://schemas.openxmlformats.org/officeDocument/2006/relationships/tags" Target="../tags/tag279.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image" Target="../media/image3.png"/><Relationship Id="rId5" Type="http://schemas.openxmlformats.org/officeDocument/2006/relationships/tags" Target="../tags/tag281.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80.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image" Target="../media/image3.png"/><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287.xml"/><Relationship Id="rId15" Type="http://schemas.openxmlformats.org/officeDocument/2006/relationships/image" Target="../media/image24.png"/><Relationship Id="rId10" Type="http://schemas.openxmlformats.org/officeDocument/2006/relationships/image" Target="../media/image2.png"/><Relationship Id="rId4" Type="http://schemas.openxmlformats.org/officeDocument/2006/relationships/tags" Target="../tags/tag286.xml"/><Relationship Id="rId9" Type="http://schemas.openxmlformats.org/officeDocument/2006/relationships/notesSlide" Target="../notesSlides/notesSlide22.xml"/><Relationship Id="rId14" Type="http://schemas.openxmlformats.org/officeDocument/2006/relationships/image" Target="../media/image18.jpe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13" Type="http://schemas.openxmlformats.org/officeDocument/2006/relationships/image" Target="../media/image25.png"/><Relationship Id="rId3" Type="http://schemas.openxmlformats.org/officeDocument/2006/relationships/tags" Target="../tags/tag292.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image" Target="../media/image3.png"/><Relationship Id="rId5" Type="http://schemas.openxmlformats.org/officeDocument/2006/relationships/tags" Target="../tags/tag29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93.xml"/><Relationship Id="rId9"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tags" Target="../tags/tag303.xml"/><Relationship Id="rId13" Type="http://schemas.openxmlformats.org/officeDocument/2006/relationships/tags" Target="../tags/tag308.xml"/><Relationship Id="rId18" Type="http://schemas.openxmlformats.org/officeDocument/2006/relationships/notesSlide" Target="../notesSlides/notesSlide24.xml"/><Relationship Id="rId3" Type="http://schemas.openxmlformats.org/officeDocument/2006/relationships/tags" Target="../tags/tag298.xml"/><Relationship Id="rId21" Type="http://schemas.openxmlformats.org/officeDocument/2006/relationships/image" Target="../media/image3.png"/><Relationship Id="rId7" Type="http://schemas.openxmlformats.org/officeDocument/2006/relationships/tags" Target="../tags/tag302.xml"/><Relationship Id="rId12" Type="http://schemas.openxmlformats.org/officeDocument/2006/relationships/tags" Target="../tags/tag307.xml"/><Relationship Id="rId17" Type="http://schemas.openxmlformats.org/officeDocument/2006/relationships/slideLayout" Target="../slideLayouts/slideLayout7.xml"/><Relationship Id="rId2" Type="http://schemas.openxmlformats.org/officeDocument/2006/relationships/tags" Target="../tags/tag297.xml"/><Relationship Id="rId16" Type="http://schemas.openxmlformats.org/officeDocument/2006/relationships/tags" Target="../tags/tag311.xml"/><Relationship Id="rId20" Type="http://schemas.openxmlformats.org/officeDocument/2006/relationships/image" Target="file:///C:\Users\1V994W2\PycharmProjects\PPT_Background_Generation/pic_temp/0_pic_quater_left_up.png" TargetMode="Externa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tags" Target="../tags/tag306.xml"/><Relationship Id="rId5" Type="http://schemas.openxmlformats.org/officeDocument/2006/relationships/tags" Target="../tags/tag300.xml"/><Relationship Id="rId15" Type="http://schemas.openxmlformats.org/officeDocument/2006/relationships/tags" Target="../tags/tag310.xml"/><Relationship Id="rId10" Type="http://schemas.openxmlformats.org/officeDocument/2006/relationships/tags" Target="../tags/tag305.xml"/><Relationship Id="rId19" Type="http://schemas.openxmlformats.org/officeDocument/2006/relationships/image" Target="../media/image2.png"/><Relationship Id="rId4" Type="http://schemas.openxmlformats.org/officeDocument/2006/relationships/tags" Target="../tags/tag299.xml"/><Relationship Id="rId9" Type="http://schemas.openxmlformats.org/officeDocument/2006/relationships/tags" Target="../tags/tag304.xml"/><Relationship Id="rId14" Type="http://schemas.openxmlformats.org/officeDocument/2006/relationships/tags" Target="../tags/tag309.xml"/><Relationship Id="rId22" Type="http://schemas.openxmlformats.org/officeDocument/2006/relationships/image" Target="file:///C:\Users\1V994W2\PycharmProjects\PPT_Background_Generation/pic_temp/1_pic_quater_right_up.png"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3.xml"/><Relationship Id="rId1" Type="http://schemas.openxmlformats.org/officeDocument/2006/relationships/tags" Target="../tags/tag312.xml"/><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67.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3.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72.xml"/><Relationship Id="rId10" Type="http://schemas.openxmlformats.org/officeDocument/2006/relationships/image" Target="../media/image2.png"/><Relationship Id="rId4" Type="http://schemas.openxmlformats.org/officeDocument/2006/relationships/tags" Target="../tags/tag171.xml"/><Relationship Id="rId9" Type="http://schemas.openxmlformats.org/officeDocument/2006/relationships/notesSlide" Target="../notesSlides/notesSlide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178.xml"/></Relationships>
</file>

<file path=ppt/slides/_rels/slide6.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8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3.pn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87.xml"/><Relationship Id="rId10" Type="http://schemas.openxmlformats.org/officeDocument/2006/relationships/image" Target="../media/image2.png"/><Relationship Id="rId4" Type="http://schemas.openxmlformats.org/officeDocument/2006/relationships/tags" Target="../tags/tag186.xml"/><Relationship Id="rId9" Type="http://schemas.openxmlformats.org/officeDocument/2006/relationships/notesSlide" Target="../notesSlides/notesSlide6.xml"/><Relationship Id="rId1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10.png"/><Relationship Id="rId3" Type="http://schemas.openxmlformats.org/officeDocument/2006/relationships/tags" Target="../tags/tag192.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image" Target="../media/image3.png"/><Relationship Id="rId5" Type="http://schemas.openxmlformats.org/officeDocument/2006/relationships/tags" Target="../tags/tag19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9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11.png"/><Relationship Id="rId3" Type="http://schemas.openxmlformats.org/officeDocument/2006/relationships/tags" Target="../tags/tag198.xml"/><Relationship Id="rId7" Type="http://schemas.openxmlformats.org/officeDocument/2006/relationships/slideLayout" Target="../slideLayouts/slideLayout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3.png"/><Relationship Id="rId5" Type="http://schemas.openxmlformats.org/officeDocument/2006/relationships/tags" Target="../tags/tag200.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99.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nvPr>
        </p:nvSpPr>
        <p:spPr>
          <a:xfrm>
            <a:off x="574675" y="1768475"/>
            <a:ext cx="8208645" cy="1078230"/>
          </a:xfrm>
        </p:spPr>
        <p:txBody>
          <a:bodyPr>
            <a:normAutofit/>
          </a:bodyPr>
          <a:lstStyle/>
          <a:p>
            <a:r>
              <a:rPr lang="zh-CN" altLang="en-US" sz="6000"/>
              <a:t>鲁班锁教学演示程序</a:t>
            </a:r>
            <a:endParaRPr lang="en-US" altLang="zh-CN" sz="6000"/>
          </a:p>
        </p:txBody>
      </p:sp>
      <p:sp>
        <p:nvSpPr>
          <p:cNvPr id="4" name="副标题 3"/>
          <p:cNvSpPr>
            <a:spLocks noGrp="1"/>
          </p:cNvSpPr>
          <p:nvPr>
            <p:ph type="subTitle" idx="14"/>
          </p:nvPr>
        </p:nvSpPr>
        <p:spPr>
          <a:xfrm>
            <a:off x="596529" y="4499095"/>
            <a:ext cx="5118100" cy="1757680"/>
          </a:xfrm>
        </p:spPr>
        <p:txBody>
          <a:bodyPr/>
          <a:lstStyle/>
          <a:p>
            <a:endParaRPr lang="en-US" altLang="zh-CN" sz="1200" dirty="0" smtClean="0"/>
          </a:p>
          <a:p>
            <a:endParaRPr lang="en-US" altLang="zh-CN" sz="1200" dirty="0"/>
          </a:p>
          <a:p>
            <a:endParaRPr lang="en-US" altLang="zh-CN" sz="1200" dirty="0" smtClean="0"/>
          </a:p>
          <a:p>
            <a:r>
              <a:rPr lang="zh-CN" altLang="en-US" sz="1200" dirty="0" smtClean="0"/>
              <a:t>作者：</a:t>
            </a:r>
            <a:r>
              <a:rPr lang="en-US" altLang="zh-CN" sz="1200" dirty="0" err="1" smtClean="0"/>
              <a:t>艾孜尔江</a:t>
            </a:r>
            <a:r>
              <a:rPr lang="en-US" altLang="zh-CN" sz="1200" dirty="0" err="1"/>
              <a:t>·</a:t>
            </a:r>
            <a:r>
              <a:rPr lang="en-US" altLang="zh-CN" sz="1200" dirty="0" err="1" smtClean="0"/>
              <a:t>艾尔斯兰</a:t>
            </a:r>
            <a:endParaRPr lang="en-US" altLang="zh-CN" sz="1200" dirty="0" smtClean="0"/>
          </a:p>
          <a:p>
            <a:r>
              <a:rPr lang="zh-CN" altLang="en-US" sz="1200" dirty="0" smtClean="0"/>
              <a:t>邮箱：</a:t>
            </a:r>
            <a:r>
              <a:rPr lang="en-US" altLang="zh-CN" sz="1200" dirty="0" smtClean="0"/>
              <a:t>bjutsoft@sina.com</a:t>
            </a:r>
            <a:endParaRPr lang="en-US" altLang="zh-CN" sz="12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9770" cy="36969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由于有视线的参与，镜面光的形成相对最为复杂</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首先获取由片段指向视线的方向</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再获得由光源指向片段向量的，关于片段法向量反射后的方向向量</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之后获得的镜面光分量，为视线方向和反射方向的点乘结果</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非负</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的光滑度次方</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最后的镜面光为镜面光分量、镜面光以及镜面纹理基色的混合</a:t>
            </a:r>
            <a:endParaRPr lang="en-US" altLang="zh-CN" sz="1600">
              <a:solidFill>
                <a:schemeClr val="tx1">
                  <a:lumMod val="65000"/>
                  <a:lumOff val="35000"/>
                </a:schemeClr>
              </a:solidFill>
              <a:latin typeface="Arial" panose="020B0604020202020204" pitchFamily="34" charset="0"/>
              <a:ea typeface="隶书" panose="02010509060101010101" pitchFamily="49" charset="-122"/>
              <a:sym typeface="+mn-ea"/>
            </a:endParaRP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镜面光</a:t>
            </a:r>
          </a:p>
        </p:txBody>
      </p:sp>
      <p:pic>
        <p:nvPicPr>
          <p:cNvPr id="2" name="图片 1"/>
          <p:cNvPicPr>
            <a:picLocks noChangeAspect="1"/>
          </p:cNvPicPr>
          <p:nvPr/>
        </p:nvPicPr>
        <p:blipFill>
          <a:blip r:embed="rId13"/>
          <a:stretch>
            <a:fillRect/>
          </a:stretch>
        </p:blipFill>
        <p:spPr>
          <a:xfrm>
            <a:off x="720090" y="4213225"/>
            <a:ext cx="10752455" cy="8382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196469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首先获得光锥角度，即由灯光的照射方向和其指向片段方向之间的夹角</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再获得光的内外光切之差</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之后得到光强为钳制在</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0-1</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之间的，基于角度和余弦差计算出的结果</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最后一步是要将光照影响在漫反射和镜面效果上</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点光源</a:t>
            </a:r>
          </a:p>
        </p:txBody>
      </p:sp>
      <p:pic>
        <p:nvPicPr>
          <p:cNvPr id="2" name="图片 1"/>
          <p:cNvPicPr>
            <a:picLocks noChangeAspect="1"/>
          </p:cNvPicPr>
          <p:nvPr/>
        </p:nvPicPr>
        <p:blipFill>
          <a:blip r:embed="rId13"/>
          <a:stretch>
            <a:fillRect/>
          </a:stretch>
        </p:blipFill>
        <p:spPr>
          <a:xfrm>
            <a:off x="720090" y="3630930"/>
            <a:ext cx="10751820" cy="12515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LuBanLock 2019-12-12 11-22-08.mp4_20191212_124347.604.jpgLuBanLock 2019-12-12 11-22-08.mp4_20191212_124347.604"/>
          <p:cNvPicPr/>
          <p:nvPr>
            <p:custDataLst>
              <p:tags r:id="rId5"/>
            </p:custDataLst>
          </p:nvPr>
        </p:nvPicPr>
        <p:blipFill rotWithShape="1">
          <a:blip r:embed="rId14"/>
          <a:srcRect/>
          <a:stretch>
            <a:fillRect/>
          </a:stretch>
        </p:blipFill>
        <p:spPr>
          <a:xfrm>
            <a:off x="2498725" y="2620010"/>
            <a:ext cx="7098665" cy="3933825"/>
          </a:xfrm>
          <a:prstGeom prst="rect">
            <a:avLst/>
          </a:prstGeom>
        </p:spPr>
      </p:pic>
      <p:sp>
        <p:nvSpPr>
          <p:cNvPr id="3" name="文本框 2"/>
          <p:cNvSpPr txBox="1"/>
          <p:nvPr>
            <p:custDataLst>
              <p:tags r:id="rId6"/>
            </p:custDataLst>
          </p:nvPr>
        </p:nvSpPr>
        <p:spPr>
          <a:xfrm>
            <a:off x="612775" y="1408430"/>
            <a:ext cx="10644505" cy="117919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按照网上学习的内容，如</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model = translate(mat4(1),vec3(1,1,1));</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的写法，会使得物体按照自身坐标系进行变换</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为了使模型与鼠标的响应更为自然，因此还是期望使用在世界坐标系下的变换</a:t>
            </a:r>
          </a:p>
        </p:txBody>
      </p:sp>
      <p:sp>
        <p:nvSpPr>
          <p:cNvPr id="4" name="文本框 3"/>
          <p:cNvSpPr txBox="1"/>
          <p:nvPr>
            <p:custDataLst>
              <p:tags r:id="rId7"/>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世界坐标系下的变换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24441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解决方案如下：</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已知初始状态下，自身坐标系和世界坐标系重合</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因此，使用单位矩阵作为函数的第一个参数，并对其进行变换，将得到的矩阵右乘模型矩阵即可</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应注意的问题在于，当进行了平移操作后，缩放和旋转中心会进行改变</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因此在进行缩放或旋转之前，应当将物体平移到坐标原点，操作之后再将其平移回原来的位置</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世界坐标系下的变换</a:t>
            </a:r>
          </a:p>
        </p:txBody>
      </p:sp>
      <p:pic>
        <p:nvPicPr>
          <p:cNvPr id="2" name="图片 1"/>
          <p:cNvPicPr>
            <a:picLocks noChangeAspect="1"/>
          </p:cNvPicPr>
          <p:nvPr/>
        </p:nvPicPr>
        <p:blipFill>
          <a:blip r:embed="rId13"/>
          <a:stretch>
            <a:fillRect/>
          </a:stretch>
        </p:blipFill>
        <p:spPr>
          <a:xfrm>
            <a:off x="720090" y="4046855"/>
            <a:ext cx="10754360" cy="26739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LuBanLock 2019-12-12 11-26-05.mp4_20191212_124538.403.jpgLuBanLock 2019-12-12 11-26-05.mp4_20191212_124538.403"/>
          <p:cNvPicPr/>
          <p:nvPr>
            <p:custDataLst>
              <p:tags r:id="rId5"/>
            </p:custDataLst>
          </p:nvPr>
        </p:nvPicPr>
        <p:blipFill rotWithShape="1">
          <a:blip r:embed="rId14"/>
          <a:srcRect/>
          <a:stretch>
            <a:fillRect/>
          </a:stretch>
        </p:blipFill>
        <p:spPr>
          <a:xfrm>
            <a:off x="2702560" y="2546350"/>
            <a:ext cx="6962140" cy="3858260"/>
          </a:xfrm>
          <a:prstGeom prst="rect">
            <a:avLst/>
          </a:prstGeom>
        </p:spPr>
      </p:pic>
      <p:sp>
        <p:nvSpPr>
          <p:cNvPr id="3" name="文本框 2"/>
          <p:cNvSpPr txBox="1"/>
          <p:nvPr>
            <p:custDataLst>
              <p:tags r:id="rId6"/>
            </p:custDataLst>
          </p:nvPr>
        </p:nvSpPr>
        <p:spPr>
          <a:xfrm>
            <a:off x="612775" y="1408430"/>
            <a:ext cx="10858500" cy="113982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本项目中，动画的本质是物体的平移，变化的地方在于如何与一个时间值进行关联与判断</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在渲染循环之前的初始化部分，按照特定的顺序记录所有模型</a:t>
            </a:r>
          </a:p>
        </p:txBody>
      </p:sp>
      <p:sp>
        <p:nvSpPr>
          <p:cNvPr id="4" name="文本框 3"/>
          <p:cNvSpPr txBox="1"/>
          <p:nvPr>
            <p:custDataLst>
              <p:tags r:id="rId7"/>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动画效果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324610"/>
            <a:ext cx="10858500" cy="235902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8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之后，在渲染循环中，进行动画设置</a:t>
            </a:r>
          </a:p>
          <a:p>
            <a:pPr marL="342900" indent="-342900">
              <a:lnSpc>
                <a:spcPct val="8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确定好整体的动画时间结点后，首先得到对应的应当是哪一个部件该进行移动</a:t>
            </a:r>
          </a:p>
          <a:p>
            <a:pPr marL="342900" indent="-342900">
              <a:lnSpc>
                <a:spcPct val="8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得到索引后，对于其之前的所有部件，都将其设定为自己动画时间的最末尾；对于之后的所有部件，设定其为自己动画时间的最初位，以确保当非连续拖动进度条时，动画演示的正确性</a:t>
            </a:r>
          </a:p>
          <a:p>
            <a:pPr marL="342900" indent="-342900">
              <a:lnSpc>
                <a:spcPct val="8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之后，将动画时间按照比例缩放到需要进行移动的物体对应的动画时间结点</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动画效果</a:t>
            </a:r>
          </a:p>
        </p:txBody>
      </p:sp>
      <p:pic>
        <p:nvPicPr>
          <p:cNvPr id="2" name="图片 1"/>
          <p:cNvPicPr>
            <a:picLocks noChangeAspect="1"/>
          </p:cNvPicPr>
          <p:nvPr/>
        </p:nvPicPr>
        <p:blipFill>
          <a:blip r:embed="rId13"/>
          <a:stretch>
            <a:fillRect/>
          </a:stretch>
        </p:blipFill>
        <p:spPr>
          <a:xfrm>
            <a:off x="1535430" y="2809240"/>
            <a:ext cx="9003030" cy="36150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236855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进入该物体对处理后动画时间结点的响应</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类似的，首先获取给出的时间结点对应物体的那段动画</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之后通过插值计算，得到物体的目标位置，并将其减去当前位置以作为平移量，应注意此时是按照物体自身坐标系进行平移</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最后，记录物体的当前位置为下次循环所用</a:t>
            </a:r>
          </a:p>
          <a:p>
            <a:pPr marL="342900" indent="-342900">
              <a:lnSpc>
                <a:spcPct val="150000"/>
              </a:lnSpc>
              <a:spcAft>
                <a:spcPts val="1000"/>
              </a:spcAft>
              <a:buClr>
                <a:schemeClr val="tx1">
                  <a:lumMod val="65000"/>
                  <a:lumOff val="35000"/>
                </a:schemeClr>
              </a:buClr>
              <a:buFont typeface="Wingdings" panose="05000000000000000000" charset="0"/>
              <a:buChar char=""/>
            </a:pPr>
            <a:endParaRPr lang="zh-CN" altLang="en-US" sz="1600">
              <a:solidFill>
                <a:schemeClr val="tx1">
                  <a:lumMod val="65000"/>
                  <a:lumOff val="35000"/>
                </a:schemeClr>
              </a:solidFill>
              <a:latin typeface="Arial" panose="020B0604020202020204" pitchFamily="34" charset="0"/>
              <a:ea typeface="隶书" panose="02010509060101010101" pitchFamily="49" charset="-122"/>
              <a:sym typeface="+mn-ea"/>
            </a:endParaRP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动画效果</a:t>
            </a:r>
          </a:p>
        </p:txBody>
      </p:sp>
      <p:pic>
        <p:nvPicPr>
          <p:cNvPr id="2" name="图片 1"/>
          <p:cNvPicPr>
            <a:picLocks noChangeAspect="1"/>
          </p:cNvPicPr>
          <p:nvPr/>
        </p:nvPicPr>
        <p:blipFill>
          <a:blip r:embed="rId13"/>
          <a:stretch>
            <a:fillRect/>
          </a:stretch>
        </p:blipFill>
        <p:spPr>
          <a:xfrm>
            <a:off x="612775" y="3134995"/>
            <a:ext cx="10822305" cy="35648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LuBanLock 2019-12-12 11-26-05.mp4_20191212_124611.776.jpgLuBanLock 2019-12-12 11-26-05.mp4_20191212_124611.776"/>
          <p:cNvPicPr/>
          <p:nvPr>
            <p:custDataLst>
              <p:tags r:id="rId5"/>
            </p:custDataLst>
          </p:nvPr>
        </p:nvPicPr>
        <p:blipFill rotWithShape="1">
          <a:blip r:embed="rId14"/>
          <a:srcRect/>
          <a:stretch>
            <a:fillRect/>
          </a:stretch>
        </p:blipFill>
        <p:spPr>
          <a:xfrm>
            <a:off x="3101340" y="3067050"/>
            <a:ext cx="5971540" cy="3308985"/>
          </a:xfrm>
          <a:prstGeom prst="rect">
            <a:avLst/>
          </a:prstGeom>
        </p:spPr>
      </p:pic>
      <p:sp>
        <p:nvSpPr>
          <p:cNvPr id="3" name="文本框 2"/>
          <p:cNvSpPr txBox="1"/>
          <p:nvPr>
            <p:custDataLst>
              <p:tags r:id="rId6"/>
            </p:custDataLst>
          </p:nvPr>
        </p:nvSpPr>
        <p:spPr>
          <a:xfrm>
            <a:off x="612775" y="1408430"/>
            <a:ext cx="10858500" cy="183515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鼠标的拾取算法是项目中的难点与一大亮点</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基本思想是利用包围盒的思想，找到它们再屏幕上的位置，再根据点与矩形区域的关系进行进一步判断</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尽管这种算法不能完美解决拾取问题，但经过之前使用射线方式的失败之后，算是相对正确且可行的解决方案</a:t>
            </a:r>
          </a:p>
        </p:txBody>
      </p:sp>
      <p:sp>
        <p:nvSpPr>
          <p:cNvPr id="4" name="文本框 3"/>
          <p:cNvSpPr txBox="1"/>
          <p:nvPr>
            <p:custDataLst>
              <p:tags r:id="rId7"/>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1911985"/>
          </a:xfrm>
          <a:prstGeom prst="rect">
            <a:avLst/>
          </a:prstGeom>
          <a:noFill/>
        </p:spPr>
        <p:txBody>
          <a:bodyPr wrap="square" rtlCol="0">
            <a:normAutofit fontScale="90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6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首先，每个模型被构建时，都初始化了其包围盒数组，每个包围盒由八个包围点构成；通常，这八个点可以将物体</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包围</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起来</a:t>
            </a:r>
          </a:p>
          <a:p>
            <a:pPr marL="342900" indent="-342900">
              <a:lnSpc>
                <a:spcPct val="14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之后在渲染循环中，首先需要做的事情是更新这些包围点的位置并获取它们在屏幕上的坐标</a:t>
            </a:r>
          </a:p>
          <a:p>
            <a:pPr marL="342900" indent="-342900">
              <a:lnSpc>
                <a:spcPct val="14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具体做法为首先将这些点左乘</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MVP</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矩阵，得到归一化的裁剪空间坐标</a:t>
            </a:r>
          </a:p>
          <a:p>
            <a:pPr marL="342900" indent="-342900">
              <a:lnSpc>
                <a:spcPct val="14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然后通过齐次除法，得到标准设备坐标</a:t>
            </a:r>
          </a:p>
          <a:p>
            <a:pPr marL="342900" indent="-342900">
              <a:lnSpc>
                <a:spcPct val="14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最后将其从视口坐标转换到屏幕坐标</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pic>
        <p:nvPicPr>
          <p:cNvPr id="2" name="图片 1"/>
          <p:cNvPicPr>
            <a:picLocks noChangeAspect="1"/>
          </p:cNvPicPr>
          <p:nvPr/>
        </p:nvPicPr>
        <p:blipFill>
          <a:blip r:embed="rId13"/>
          <a:stretch>
            <a:fillRect/>
          </a:stretch>
        </p:blipFill>
        <p:spPr>
          <a:xfrm>
            <a:off x="720090" y="3475990"/>
            <a:ext cx="10751185" cy="18135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5555615" cy="33540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至此，得到了屏幕上的八个点坐标，下面需要做的工作分为三步</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首先找出极端点，即在屏幕的</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x</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与</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y</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方向的最值点</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(xmin/xmax/ymin/ymax)</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此处使用了简单的循环比较，通过遍历和重新赋值方法进行实现</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pic>
        <p:nvPicPr>
          <p:cNvPr id="2" name="图片 1"/>
          <p:cNvPicPr>
            <a:picLocks noChangeAspect="1"/>
          </p:cNvPicPr>
          <p:nvPr/>
        </p:nvPicPr>
        <p:blipFill>
          <a:blip r:embed="rId13"/>
          <a:stretch>
            <a:fillRect/>
          </a:stretch>
        </p:blipFill>
        <p:spPr>
          <a:xfrm>
            <a:off x="6168390" y="1614170"/>
            <a:ext cx="5304155" cy="474472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custDataLst>
              <p:tags r:id="rId2"/>
            </p:custDataLst>
          </p:nvPr>
        </p:nvSpPr>
        <p:spPr>
          <a:xfrm>
            <a:off x="995635" y="781368"/>
            <a:ext cx="1659890" cy="706755"/>
          </a:xfrm>
          <a:prstGeom prst="rect">
            <a:avLst/>
          </a:prstGeom>
          <a:noFill/>
        </p:spPr>
        <p:txBody>
          <a:bodyPr wrap="square" lIns="0" rtlCol="0">
            <a:normAutofit/>
          </a:bodyPr>
          <a:lstStyle>
            <a:defPPr>
              <a:defRPr lang="zh-CN"/>
            </a:defPPr>
            <a:lvl1pPr>
              <a:defRPr sz="40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a:solidFill>
                  <a:schemeClr val="tx1">
                    <a:lumMod val="85000"/>
                    <a:lumOff val="15000"/>
                  </a:schemeClr>
                </a:solidFill>
                <a:ea typeface="汉仪尚巍手书W" panose="00020600040101010101" pitchFamily="18" charset="-122"/>
                <a:sym typeface="Arial" panose="020B0604020202020204" pitchFamily="34" charset="0"/>
              </a:rPr>
              <a:t>目录</a:t>
            </a:r>
          </a:p>
        </p:txBody>
      </p:sp>
      <p:sp>
        <p:nvSpPr>
          <p:cNvPr id="90" name="文本框 89"/>
          <p:cNvSpPr txBox="1"/>
          <p:nvPr>
            <p:custDataLst>
              <p:tags r:id="rId3"/>
            </p:custDataLst>
          </p:nvPr>
        </p:nvSpPr>
        <p:spPr>
          <a:xfrm>
            <a:off x="1849437" y="2118678"/>
            <a:ext cx="3435350" cy="330835"/>
          </a:xfrm>
          <a:prstGeom prst="rect">
            <a:avLst/>
          </a:prstGeom>
          <a:noFill/>
        </p:spPr>
        <p:txBody>
          <a:bodyPr wrap="square" lIns="91440" tIns="45720" rIns="91440" bIns="0" anchor="b">
            <a:normAutofit fontScale="92500"/>
          </a:bodyPr>
          <a:lstStyle/>
          <a:p>
            <a:pPr lvl="0" algn="l">
              <a:lnSpc>
                <a:spcPct val="120000"/>
              </a:lnSpc>
              <a:buClrTx/>
              <a:buSzTx/>
              <a:buFontTx/>
            </a:pPr>
            <a:r>
              <a:rPr lang="zh-CN" altLang="en-US" b="1" spc="200">
                <a:solidFill>
                  <a:schemeClr val="tx1">
                    <a:lumMod val="85000"/>
                    <a:lumOff val="15000"/>
                  </a:schemeClr>
                </a:solidFill>
                <a:uFillTx/>
                <a:latin typeface="Arial" panose="020B0604020202020204" pitchFamily="34" charset="0"/>
                <a:ea typeface="隶书" panose="02010509060101010101" pitchFamily="49" charset="-122"/>
                <a:sym typeface="Arial" panose="020B0604020202020204" pitchFamily="34" charset="0"/>
              </a:rPr>
              <a:t>程序创意及设计思路</a:t>
            </a:r>
          </a:p>
        </p:txBody>
      </p:sp>
      <p:sp>
        <p:nvSpPr>
          <p:cNvPr id="91" name="文本框 90"/>
          <p:cNvSpPr txBox="1"/>
          <p:nvPr>
            <p:custDataLst>
              <p:tags r:id="rId4"/>
            </p:custDataLst>
          </p:nvPr>
        </p:nvSpPr>
        <p:spPr>
          <a:xfrm>
            <a:off x="1849120" y="2494915"/>
            <a:ext cx="2374265" cy="65341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隶书" panose="02010509060101010101" pitchFamily="49" charset="-122"/>
                <a:sym typeface="Arial" panose="020B0604020202020204" pitchFamily="34" charset="0"/>
              </a:rPr>
              <a:t>程序的创意来源及具体意义</a:t>
            </a:r>
          </a:p>
        </p:txBody>
      </p:sp>
      <p:sp>
        <p:nvSpPr>
          <p:cNvPr id="88" name="文本框 87"/>
          <p:cNvSpPr txBox="1"/>
          <p:nvPr>
            <p:custDataLst>
              <p:tags r:id="rId5"/>
            </p:custDataLst>
          </p:nvPr>
        </p:nvSpPr>
        <p:spPr>
          <a:xfrm>
            <a:off x="886777" y="2384743"/>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隶书" panose="02010509060101010101" pitchFamily="49" charset="-122"/>
                <a:cs typeface="+mj-lt"/>
                <a:sym typeface="Arial" panose="020B0604020202020204" pitchFamily="34" charset="0"/>
              </a:rPr>
              <a:t>01</a:t>
            </a:r>
          </a:p>
        </p:txBody>
      </p:sp>
      <p:cxnSp>
        <p:nvCxnSpPr>
          <p:cNvPr id="89" name="直接连接符 88"/>
          <p:cNvCxnSpPr/>
          <p:nvPr>
            <p:custDataLst>
              <p:tags r:id="rId6"/>
            </p:custDataLst>
          </p:nvPr>
        </p:nvCxnSpPr>
        <p:spPr>
          <a:xfrm>
            <a:off x="1638617" y="2201228"/>
            <a:ext cx="0" cy="8890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75" name="文本框 74"/>
          <p:cNvSpPr txBox="1"/>
          <p:nvPr>
            <p:custDataLst>
              <p:tags r:id="rId7"/>
            </p:custDataLst>
          </p:nvPr>
        </p:nvSpPr>
        <p:spPr>
          <a:xfrm>
            <a:off x="886777" y="3841433"/>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隶书" panose="02010509060101010101" pitchFamily="49" charset="-122"/>
                <a:cs typeface="+mj-lt"/>
                <a:sym typeface="Arial" panose="020B0604020202020204" pitchFamily="34" charset="0"/>
              </a:rPr>
              <a:t>02</a:t>
            </a:r>
          </a:p>
        </p:txBody>
      </p:sp>
      <p:cxnSp>
        <p:nvCxnSpPr>
          <p:cNvPr id="76" name="直接连接符 75"/>
          <p:cNvCxnSpPr/>
          <p:nvPr>
            <p:custDataLst>
              <p:tags r:id="rId8"/>
            </p:custDataLst>
          </p:nvPr>
        </p:nvCxnSpPr>
        <p:spPr>
          <a:xfrm>
            <a:off x="1638617" y="3657918"/>
            <a:ext cx="0" cy="8890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80" name="文本框 79"/>
          <p:cNvSpPr txBox="1"/>
          <p:nvPr>
            <p:custDataLst>
              <p:tags r:id="rId9"/>
            </p:custDataLst>
          </p:nvPr>
        </p:nvSpPr>
        <p:spPr>
          <a:xfrm>
            <a:off x="1849437" y="3575368"/>
            <a:ext cx="3435350" cy="330835"/>
          </a:xfrm>
          <a:prstGeom prst="rect">
            <a:avLst/>
          </a:prstGeom>
          <a:noFill/>
        </p:spPr>
        <p:txBody>
          <a:bodyPr wrap="square" lIns="91440" tIns="45720" rIns="91440" bIns="0" anchor="b">
            <a:normAutofit fontScale="92500"/>
          </a:bodyPr>
          <a:lstStyle/>
          <a:p>
            <a:pPr lvl="0" algn="l">
              <a:lnSpc>
                <a:spcPct val="120000"/>
              </a:lnSpc>
              <a:buClrTx/>
              <a:buSzTx/>
              <a:buFontTx/>
            </a:pPr>
            <a:r>
              <a:rPr lang="zh-CN" altLang="en-US" b="1" spc="200">
                <a:solidFill>
                  <a:schemeClr val="tx1">
                    <a:lumMod val="85000"/>
                    <a:lumOff val="15000"/>
                  </a:schemeClr>
                </a:solidFill>
                <a:uFillTx/>
                <a:latin typeface="Arial" panose="020B0604020202020204" pitchFamily="34" charset="0"/>
                <a:ea typeface="隶书" panose="02010509060101010101" pitchFamily="49" charset="-122"/>
                <a:sym typeface="Arial" panose="020B0604020202020204" pitchFamily="34" charset="0"/>
              </a:rPr>
              <a:t>亮点说明及项目演示</a:t>
            </a:r>
          </a:p>
        </p:txBody>
      </p:sp>
      <p:sp>
        <p:nvSpPr>
          <p:cNvPr id="85" name="文本框 84"/>
          <p:cNvSpPr txBox="1"/>
          <p:nvPr>
            <p:custDataLst>
              <p:tags r:id="rId10"/>
            </p:custDataLst>
          </p:nvPr>
        </p:nvSpPr>
        <p:spPr>
          <a:xfrm>
            <a:off x="1849437" y="3951923"/>
            <a:ext cx="3435350" cy="65341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隶书" panose="02010509060101010101" pitchFamily="49" charset="-122"/>
                <a:sym typeface="Arial" panose="020B0604020202020204" pitchFamily="34" charset="0"/>
              </a:rPr>
              <a:t>配合项目的演示</a:t>
            </a:r>
          </a:p>
          <a:p>
            <a:pPr>
              <a:lnSpc>
                <a:spcPct val="120000"/>
              </a:lnSpc>
            </a:pPr>
            <a:r>
              <a:rPr lang="zh-CN" altLang="en-US" sz="1600" spc="150">
                <a:solidFill>
                  <a:schemeClr val="tx1">
                    <a:lumMod val="65000"/>
                    <a:lumOff val="35000"/>
                  </a:schemeClr>
                </a:solidFill>
                <a:uFillTx/>
                <a:latin typeface="Arial" panose="020B0604020202020204" pitchFamily="34" charset="0"/>
                <a:ea typeface="隶书" panose="02010509060101010101" pitchFamily="49" charset="-122"/>
                <a:sym typeface="Arial" panose="020B0604020202020204" pitchFamily="34" charset="0"/>
              </a:rPr>
              <a:t>讲解项目中的特色</a:t>
            </a:r>
          </a:p>
        </p:txBody>
      </p:sp>
      <p:sp>
        <p:nvSpPr>
          <p:cNvPr id="68" name="文本框 67"/>
          <p:cNvSpPr txBox="1"/>
          <p:nvPr>
            <p:custDataLst>
              <p:tags r:id="rId11"/>
            </p:custDataLst>
          </p:nvPr>
        </p:nvSpPr>
        <p:spPr>
          <a:xfrm>
            <a:off x="886777" y="5298758"/>
            <a:ext cx="711200" cy="521970"/>
          </a:xfrm>
          <a:prstGeom prst="rect">
            <a:avLst/>
          </a:prstGeom>
          <a:noFill/>
        </p:spPr>
        <p:txBody>
          <a:bodyPr wrap="square" rtlCol="0">
            <a:normAutofit/>
            <a:scene3d>
              <a:camera prst="orthographicFront"/>
              <a:lightRig rig="threePt" dir="t"/>
            </a:scene3d>
            <a:sp3d contourW="12700"/>
          </a:bodyPr>
          <a:lstStyle/>
          <a:p>
            <a:pPr algn="ctr"/>
            <a:r>
              <a:rPr lang="en-US" altLang="zh-CN" sz="2800" b="1" spc="300" dirty="0">
                <a:solidFill>
                  <a:schemeClr val="accent1"/>
                </a:solidFill>
                <a:latin typeface="Arial" panose="020B0604020202020204" pitchFamily="34" charset="0"/>
                <a:ea typeface="隶书" panose="02010509060101010101" pitchFamily="49" charset="-122"/>
                <a:cs typeface="+mj-lt"/>
                <a:sym typeface="Arial" panose="020B0604020202020204" pitchFamily="34" charset="0"/>
              </a:rPr>
              <a:t>03</a:t>
            </a:r>
          </a:p>
        </p:txBody>
      </p:sp>
      <p:cxnSp>
        <p:nvCxnSpPr>
          <p:cNvPr id="69" name="直接连接符 68"/>
          <p:cNvCxnSpPr/>
          <p:nvPr>
            <p:custDataLst>
              <p:tags r:id="rId12"/>
            </p:custDataLst>
          </p:nvPr>
        </p:nvCxnSpPr>
        <p:spPr>
          <a:xfrm>
            <a:off x="1638617" y="5115243"/>
            <a:ext cx="0" cy="889000"/>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73" name="文本框 72"/>
          <p:cNvSpPr txBox="1"/>
          <p:nvPr>
            <p:custDataLst>
              <p:tags r:id="rId13"/>
            </p:custDataLst>
          </p:nvPr>
        </p:nvSpPr>
        <p:spPr>
          <a:xfrm>
            <a:off x="1850072" y="5032693"/>
            <a:ext cx="3435350" cy="330835"/>
          </a:xfrm>
          <a:prstGeom prst="rect">
            <a:avLst/>
          </a:prstGeom>
          <a:noFill/>
        </p:spPr>
        <p:txBody>
          <a:bodyPr wrap="square" lIns="91440" tIns="45720" rIns="91440" bIns="0" anchor="b">
            <a:normAutofit fontScale="92500"/>
          </a:bodyPr>
          <a:lstStyle/>
          <a:p>
            <a:pPr lvl="0" algn="l">
              <a:lnSpc>
                <a:spcPct val="120000"/>
              </a:lnSpc>
              <a:buClrTx/>
              <a:buSzTx/>
              <a:buFontTx/>
            </a:pPr>
            <a:r>
              <a:rPr lang="zh-CN" altLang="en-US" b="1" spc="200">
                <a:solidFill>
                  <a:schemeClr val="tx1">
                    <a:lumMod val="85000"/>
                    <a:lumOff val="15000"/>
                  </a:schemeClr>
                </a:solidFill>
                <a:uFillTx/>
                <a:latin typeface="Arial" panose="020B0604020202020204" pitchFamily="34" charset="0"/>
                <a:ea typeface="隶书" panose="02010509060101010101" pitchFamily="49" charset="-122"/>
                <a:sym typeface="Arial" panose="020B0604020202020204" pitchFamily="34" charset="0"/>
              </a:rPr>
              <a:t>关键技术点讲解</a:t>
            </a:r>
          </a:p>
        </p:txBody>
      </p:sp>
      <p:sp>
        <p:nvSpPr>
          <p:cNvPr id="74" name="文本框 73"/>
          <p:cNvSpPr txBox="1"/>
          <p:nvPr>
            <p:custDataLst>
              <p:tags r:id="rId14"/>
            </p:custDataLst>
          </p:nvPr>
        </p:nvSpPr>
        <p:spPr>
          <a:xfrm>
            <a:off x="1850072" y="5408613"/>
            <a:ext cx="3435350" cy="653415"/>
          </a:xfrm>
          <a:prstGeom prst="rect">
            <a:avLst/>
          </a:prstGeom>
          <a:noFill/>
        </p:spPr>
        <p:txBody>
          <a:bodyPr wrap="square" lIns="91440" tIns="0" rIns="91440" bIns="45720">
            <a:normAutofit/>
          </a:bodyPr>
          <a:lstStyle/>
          <a:p>
            <a:pPr>
              <a:lnSpc>
                <a:spcPct val="120000"/>
              </a:lnSpc>
            </a:pPr>
            <a:r>
              <a:rPr lang="zh-CN" altLang="en-US" sz="1600" spc="150">
                <a:solidFill>
                  <a:schemeClr val="tx1">
                    <a:lumMod val="65000"/>
                    <a:lumOff val="35000"/>
                  </a:schemeClr>
                </a:solidFill>
                <a:uFillTx/>
                <a:latin typeface="Arial" panose="020B0604020202020204" pitchFamily="34" charset="0"/>
                <a:ea typeface="隶书" panose="02010509060101010101" pitchFamily="49" charset="-122"/>
                <a:sym typeface="Arial" panose="020B0604020202020204" pitchFamily="34" charset="0"/>
              </a:rPr>
              <a:t>对于项目亮点和难点</a:t>
            </a:r>
          </a:p>
          <a:p>
            <a:pPr>
              <a:lnSpc>
                <a:spcPct val="120000"/>
              </a:lnSpc>
            </a:pPr>
            <a:r>
              <a:rPr lang="zh-CN" altLang="en-US" sz="1600" spc="150">
                <a:solidFill>
                  <a:schemeClr val="tx1">
                    <a:lumMod val="65000"/>
                    <a:lumOff val="35000"/>
                  </a:schemeClr>
                </a:solidFill>
                <a:uFillTx/>
                <a:latin typeface="Arial" panose="020B0604020202020204" pitchFamily="34" charset="0"/>
                <a:ea typeface="隶书" panose="02010509060101010101" pitchFamily="49" charset="-122"/>
                <a:sym typeface="Arial" panose="020B0604020202020204" pitchFamily="34" charset="0"/>
              </a:rPr>
              <a:t>进行进一步细致的说明</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5760720" cy="48444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下一步是获得八个点中的剩余四个点，这里利用了标记，首先记录不属于包围中的四个点</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之后同之前的操作，将这些点按照既定顺序进行排列与区分</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pic>
        <p:nvPicPr>
          <p:cNvPr id="2" name="图片 1"/>
          <p:cNvPicPr>
            <a:picLocks noChangeAspect="1"/>
          </p:cNvPicPr>
          <p:nvPr/>
        </p:nvPicPr>
        <p:blipFill>
          <a:blip r:embed="rId13"/>
          <a:stretch>
            <a:fillRect/>
          </a:stretch>
        </p:blipFill>
        <p:spPr>
          <a:xfrm>
            <a:off x="6692900" y="470535"/>
            <a:ext cx="4486910" cy="59518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194183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最后是最为核心的步骤，即需要判断点是否在由极端点或剩余点构成的矩形区域内部</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解决方案是利用点与直线的关系判别式：</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对于直线Ax+By+C=0，将点坐标带入Ax+By+C，若结果大于0说明点在直线下方，否则为上方或线上</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又因为y=kx+b中，k=</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(y2-y1)/(x2-x1)</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，b=</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(y1x2-y2x1)/(x2-x1)</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，可得(y2-y1)x+(x1-x2)y+x2y1-x1y2=0</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即A=(y2-y1)；B=(x1-x2)；C=x2y1-x1y2</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综上，即可完成鼠标是否在模型上的判断</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pic>
        <p:nvPicPr>
          <p:cNvPr id="2" name="图片 1"/>
          <p:cNvPicPr>
            <a:picLocks noChangeAspect="1"/>
          </p:cNvPicPr>
          <p:nvPr/>
        </p:nvPicPr>
        <p:blipFill>
          <a:blip r:embed="rId13"/>
          <a:stretch>
            <a:fillRect/>
          </a:stretch>
        </p:blipFill>
        <p:spPr>
          <a:xfrm>
            <a:off x="720090" y="3350260"/>
            <a:ext cx="10687050" cy="20447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194183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最后是最为核心的步骤，即需要判断点是否在由极端点或剩余点构成的矩形区域内部</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解决方案是利用点与直线的关系判别式：</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对于直线Ax+By+C=0，将点坐标带入Ax+By+C，若结果大于0说明点在直线下方，否则为上方或线上</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又因为y=kx+b中，k=</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(y2-y1)/(x2-x1)</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，b=</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(y1x2-y2x1)/(x2-x1)</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，可得(y2-y1)x+(x1-x2)y+x2y1-x1y2=0</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即A=(y2-y1)；B=(x1-x2)；C=x2y1-x1y2</a:t>
            </a:r>
          </a:p>
          <a:p>
            <a:pPr marL="342900" indent="-342900">
              <a:lnSpc>
                <a:spcPct val="6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综上，即可完成鼠标是否在模型上的判断</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鼠标拾取</a:t>
            </a:r>
          </a:p>
        </p:txBody>
      </p:sp>
      <p:pic>
        <p:nvPicPr>
          <p:cNvPr id="10" name="图片 9"/>
          <p:cNvPicPr>
            <a:picLocks noChangeAspect="1"/>
          </p:cNvPicPr>
          <p:nvPr/>
        </p:nvPicPr>
        <p:blipFill>
          <a:blip r:embed="rId13"/>
          <a:stretch>
            <a:fillRect/>
          </a:stretch>
        </p:blipFill>
        <p:spPr>
          <a:xfrm>
            <a:off x="720090" y="3139440"/>
            <a:ext cx="10729595" cy="278384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LuBanLock 2019-12-12 11-26-05.mp4_20191212_124611.776.jpgLuBanLock 2019-12-12 11-26-05.mp4_20191212_124611.776"/>
          <p:cNvPicPr/>
          <p:nvPr>
            <p:custDataLst>
              <p:tags r:id="rId5"/>
            </p:custDataLst>
          </p:nvPr>
        </p:nvPicPr>
        <p:blipFill rotWithShape="1">
          <a:blip r:embed="rId14"/>
          <a:srcRect/>
          <a:stretch>
            <a:fillRect/>
          </a:stretch>
        </p:blipFill>
        <p:spPr>
          <a:xfrm>
            <a:off x="5775325" y="1408430"/>
            <a:ext cx="5720080" cy="3169920"/>
          </a:xfrm>
          <a:prstGeom prst="rect">
            <a:avLst/>
          </a:prstGeom>
        </p:spPr>
      </p:pic>
      <p:sp>
        <p:nvSpPr>
          <p:cNvPr id="3" name="文本框 2"/>
          <p:cNvSpPr txBox="1"/>
          <p:nvPr>
            <p:custDataLst>
              <p:tags r:id="rId6"/>
            </p:custDataLst>
          </p:nvPr>
        </p:nvSpPr>
        <p:spPr>
          <a:xfrm>
            <a:off x="612775" y="1408430"/>
            <a:ext cx="4876800" cy="48444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描边效果的实现，利用到了</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Opengl</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中的</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深度测试与模板测试</a:t>
            </a:r>
          </a:p>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首先，在渲染循环之前，设定好对于模板值的操作：当深度测试、模板测试不通过，或者两者均通过时，将模板值设定为参考值</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(1)</a:t>
            </a:r>
          </a:p>
          <a:p>
            <a:pPr marL="342900" indent="-342900">
              <a:lnSpc>
                <a:spcPct val="150000"/>
              </a:lnSpc>
              <a:spcAft>
                <a:spcPts val="1000"/>
              </a:spcAft>
              <a:buClr>
                <a:schemeClr val="tx1">
                  <a:lumMod val="65000"/>
                  <a:lumOff val="35000"/>
                </a:schemeClr>
              </a:buClr>
              <a:buFont typeface="Wingdings" panose="05000000000000000000" charset="0"/>
              <a:buChar char=""/>
            </a:pPr>
            <a:endParaRPr lang="en-US" altLang="zh-CN" sz="1600">
              <a:solidFill>
                <a:schemeClr val="tx1">
                  <a:lumMod val="65000"/>
                  <a:lumOff val="35000"/>
                </a:schemeClr>
              </a:solidFill>
              <a:latin typeface="Arial" panose="020B0604020202020204" pitchFamily="34" charset="0"/>
              <a:ea typeface="隶书" panose="02010509060101010101" pitchFamily="49" charset="-122"/>
              <a:sym typeface="+mn-ea"/>
            </a:endParaRPr>
          </a:p>
        </p:txBody>
      </p:sp>
      <p:sp>
        <p:nvSpPr>
          <p:cNvPr id="4" name="文本框 3"/>
          <p:cNvSpPr txBox="1"/>
          <p:nvPr>
            <p:custDataLst>
              <p:tags r:id="rId7"/>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描边效果</a:t>
            </a:r>
          </a:p>
        </p:txBody>
      </p:sp>
      <p:pic>
        <p:nvPicPr>
          <p:cNvPr id="2" name="图片 1"/>
          <p:cNvPicPr>
            <a:picLocks noChangeAspect="1"/>
          </p:cNvPicPr>
          <p:nvPr/>
        </p:nvPicPr>
        <p:blipFill>
          <a:blip r:embed="rId15"/>
          <a:srcRect r="50673"/>
          <a:stretch>
            <a:fillRect/>
          </a:stretch>
        </p:blipFill>
        <p:spPr>
          <a:xfrm>
            <a:off x="720090" y="3790950"/>
            <a:ext cx="4769485" cy="38608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5212715" cy="420243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sz="1600">
                <a:solidFill>
                  <a:schemeClr val="tx1">
                    <a:lumMod val="65000"/>
                    <a:lumOff val="35000"/>
                  </a:schemeClr>
                </a:solidFill>
                <a:latin typeface="Arial" panose="020B0604020202020204" pitchFamily="34" charset="0"/>
                <a:ea typeface="隶书" panose="02010509060101010101" pitchFamily="49" charset="-122"/>
                <a:sym typeface="+mn-ea"/>
              </a:rPr>
              <a:t>当渲染模型时，如果鼠标在物体上</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说明后面将会对此物体进行描边效果</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sz="1600">
                <a:solidFill>
                  <a:schemeClr val="tx1">
                    <a:lumMod val="65000"/>
                    <a:lumOff val="35000"/>
                  </a:schemeClr>
                </a:solidFill>
                <a:latin typeface="Arial" panose="020B0604020202020204" pitchFamily="34" charset="0"/>
                <a:ea typeface="隶书" panose="02010509060101010101" pitchFamily="49" charset="-122"/>
                <a:sym typeface="+mn-ea"/>
              </a:rPr>
              <a:t>，则开启模板测试与模板写入，同时设定此时总是会渲染模型，所渲染的模板值设定为</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1</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；如果鼠标不在物体上，则关闭模板写入与模板测试，正常渲染</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之后，如果需要进行描边，则将模板测试与深度测试开启，设定只有等模板值不为</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1</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时，才进行渲染</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再次设定之后利用纯色的着色器渲染物体，并将其放大一些以作为原物体的轮廓</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注意渲染之后应当清空模板值，并关闭模板测试，开启深度测试</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描边效果</a:t>
            </a:r>
          </a:p>
        </p:txBody>
      </p:sp>
      <p:sp>
        <p:nvSpPr>
          <p:cNvPr id="2" name="文本框 1"/>
          <p:cNvSpPr txBox="1"/>
          <p:nvPr/>
        </p:nvSpPr>
        <p:spPr>
          <a:xfrm>
            <a:off x="4826000" y="3244850"/>
            <a:ext cx="2540000" cy="368300"/>
          </a:xfrm>
          <a:prstGeom prst="rect">
            <a:avLst/>
          </a:prstGeom>
          <a:noFill/>
        </p:spPr>
        <p:txBody>
          <a:bodyPr wrap="square" rtlCol="0" anchor="t">
            <a:spAutoFit/>
          </a:bodyPr>
          <a:lstStyle/>
          <a:p>
            <a:endParaRPr lang="zh-CN" altLang="en-US"/>
          </a:p>
        </p:txBody>
      </p:sp>
      <p:pic>
        <p:nvPicPr>
          <p:cNvPr id="8" name="图片 7"/>
          <p:cNvPicPr>
            <a:picLocks noChangeAspect="1"/>
          </p:cNvPicPr>
          <p:nvPr/>
        </p:nvPicPr>
        <p:blipFill>
          <a:blip r:embed="rId13"/>
          <a:stretch>
            <a:fillRect/>
          </a:stretch>
        </p:blipFill>
        <p:spPr>
          <a:xfrm>
            <a:off x="5826125" y="1470660"/>
            <a:ext cx="5956300" cy="462343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p:nvPr>
            <p:custDataLst>
              <p:tags r:id="rId3"/>
            </p:custDataLst>
          </p:nvPr>
        </p:nvPicPr>
        <p:blipFill>
          <a:blip r:embed="rId19" r:link="rId20" cstate="screen"/>
          <a:stretch>
            <a:fillRect/>
          </a:stretch>
        </p:blipFill>
        <p:spPr>
          <a:xfrm>
            <a:off x="0" y="0"/>
            <a:ext cx="720090" cy="720090"/>
          </a:xfrm>
          <a:prstGeom prst="rect">
            <a:avLst/>
          </a:prstGeom>
        </p:spPr>
      </p:pic>
      <p:pic>
        <p:nvPicPr>
          <p:cNvPr id="16" name="图片 15"/>
          <p:cNvPicPr/>
          <p:nvPr>
            <p:custDataLst>
              <p:tags r:id="rId4"/>
            </p:custDataLst>
          </p:nvPr>
        </p:nvPicPr>
        <p:blipFill>
          <a:blip r:embed="rId21" r:link="rId22" cstate="screen"/>
          <a:stretch>
            <a:fillRect/>
          </a:stretch>
        </p:blipFill>
        <p:spPr>
          <a:xfrm>
            <a:off x="11471910" y="0"/>
            <a:ext cx="720090" cy="720090"/>
          </a:xfrm>
          <a:prstGeom prst="rect">
            <a:avLst/>
          </a:prstGeom>
        </p:spPr>
      </p:pic>
      <p:cxnSp>
        <p:nvCxnSpPr>
          <p:cNvPr id="2" name="直接连接符 1"/>
          <p:cNvCxnSpPr/>
          <p:nvPr>
            <p:custDataLst>
              <p:tags r:id="rId5"/>
            </p:custDataLst>
          </p:nvPr>
        </p:nvCxnSpPr>
        <p:spPr>
          <a:xfrm>
            <a:off x="7999897"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6"/>
            </p:custDataLst>
          </p:nvPr>
        </p:nvSpPr>
        <p:spPr>
          <a:xfrm>
            <a:off x="1040165" y="2407285"/>
            <a:ext cx="2928620" cy="3842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a:solidFill>
                  <a:schemeClr val="tx1">
                    <a:lumMod val="65000"/>
                    <a:lumOff val="35000"/>
                  </a:schemeClr>
                </a:solidFill>
                <a:uFillTx/>
                <a:latin typeface="Arial" panose="020B0604020202020204" pitchFamily="34" charset="0"/>
                <a:ea typeface="隶书" panose="02010509060101010101" pitchFamily="49" charset="-122"/>
                <a:sym typeface="+mn-ea"/>
              </a:rPr>
              <a:t>本项目的拾取，如之前所讲，不能完美解决问题，希望在之后的学习中能够进一步进行探索和实践</a:t>
            </a:r>
          </a:p>
          <a:p>
            <a:pPr fontAlgn="auto">
              <a:lnSpc>
                <a:spcPct val="150000"/>
              </a:lnSpc>
              <a:spcBef>
                <a:spcPts val="1000"/>
              </a:spcBef>
            </a:pPr>
            <a:r>
              <a:rPr lang="zh-CN" altLang="en-US" sz="1600">
                <a:solidFill>
                  <a:schemeClr val="tx1">
                    <a:lumMod val="65000"/>
                    <a:lumOff val="35000"/>
                  </a:schemeClr>
                </a:solidFill>
                <a:uFillTx/>
                <a:latin typeface="Arial" panose="020B0604020202020204" pitchFamily="34" charset="0"/>
                <a:ea typeface="隶书" panose="02010509060101010101" pitchFamily="49" charset="-122"/>
                <a:sym typeface="+mn-ea"/>
              </a:rPr>
              <a:t>另外，本项目在拾取中，没有进行深度上的判断，会造成优先显示深度在后面的物体轮廓，这一点也可以在之后有所改进</a:t>
            </a:r>
            <a:endParaRPr lang="en-US" altLang="zh-CN" sz="1600">
              <a:solidFill>
                <a:schemeClr val="tx1">
                  <a:lumMod val="65000"/>
                  <a:lumOff val="35000"/>
                </a:schemeClr>
              </a:solidFill>
              <a:uFillTx/>
              <a:latin typeface="Arial" panose="020B0604020202020204" pitchFamily="34" charset="0"/>
              <a:ea typeface="隶书" panose="02010509060101010101" pitchFamily="49" charset="-122"/>
              <a:sym typeface="+mn-ea"/>
            </a:endParaRPr>
          </a:p>
          <a:p>
            <a:pPr fontAlgn="auto">
              <a:lnSpc>
                <a:spcPct val="150000"/>
              </a:lnSpc>
              <a:spcBef>
                <a:spcPts val="1000"/>
              </a:spcBef>
            </a:pPr>
            <a:endParaRPr lang="zh-CN" altLang="en-US" sz="1600">
              <a:solidFill>
                <a:schemeClr val="tx1">
                  <a:lumMod val="65000"/>
                  <a:lumOff val="35000"/>
                </a:schemeClr>
              </a:solidFill>
              <a:uFillTx/>
              <a:latin typeface="Arial" panose="020B0604020202020204" pitchFamily="34" charset="0"/>
              <a:ea typeface="隶书" panose="02010509060101010101" pitchFamily="49" charset="-122"/>
              <a:sym typeface="+mn-ea"/>
            </a:endParaRPr>
          </a:p>
        </p:txBody>
      </p:sp>
      <p:sp>
        <p:nvSpPr>
          <p:cNvPr id="4" name="文本框 3"/>
          <p:cNvSpPr txBox="1"/>
          <p:nvPr>
            <p:custDataLst>
              <p:tags r:id="rId7"/>
            </p:custDataLst>
          </p:nvPr>
        </p:nvSpPr>
        <p:spPr>
          <a:xfrm>
            <a:off x="1040130" y="2030095"/>
            <a:ext cx="3065780" cy="398780"/>
          </a:xfrm>
          <a:prstGeom prst="rect">
            <a:avLst/>
          </a:prstGeom>
          <a:noFill/>
        </p:spPr>
        <p:txBody>
          <a:bodyPr wrap="square" rtlCol="0"/>
          <a:lstStyle/>
          <a:p>
            <a:pPr algn="l"/>
            <a:r>
              <a:rPr lang="zh-CN" altLang="en-US" sz="1600" b="1">
                <a:solidFill>
                  <a:schemeClr val="tx1">
                    <a:lumMod val="85000"/>
                    <a:lumOff val="15000"/>
                  </a:schemeClr>
                </a:solidFill>
                <a:latin typeface="Arial" panose="020B0604020202020204" pitchFamily="34" charset="0"/>
                <a:ea typeface="隶书" panose="02010509060101010101" pitchFamily="49" charset="-122"/>
                <a:sym typeface="+mn-ea"/>
              </a:rPr>
              <a:t>可以添加对于拾取时的深度判断</a:t>
            </a:r>
          </a:p>
        </p:txBody>
      </p:sp>
      <p:sp>
        <p:nvSpPr>
          <p:cNvPr id="6" name="文本框 5"/>
          <p:cNvSpPr txBox="1"/>
          <p:nvPr>
            <p:custDataLst>
              <p:tags r:id="rId8"/>
            </p:custDataLst>
          </p:nvPr>
        </p:nvSpPr>
        <p:spPr>
          <a:xfrm>
            <a:off x="4846019" y="2407285"/>
            <a:ext cx="2928620" cy="3842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latin typeface="Arial" panose="020B0604020202020204" pitchFamily="34" charset="0"/>
                <a:ea typeface="隶书" panose="02010509060101010101" pitchFamily="49" charset="-122"/>
                <a:sym typeface="+mn-ea"/>
              </a:rPr>
              <a:t>本</a:t>
            </a:r>
            <a:r>
              <a:rPr lang="zh-CN" altLang="en-US" sz="1600" dirty="0" smtClean="0">
                <a:solidFill>
                  <a:schemeClr val="tx1">
                    <a:lumMod val="65000"/>
                    <a:lumOff val="35000"/>
                  </a:schemeClr>
                </a:solidFill>
                <a:latin typeface="Arial" panose="020B0604020202020204" pitchFamily="34" charset="0"/>
                <a:ea typeface="隶书" panose="02010509060101010101" pitchFamily="49" charset="-122"/>
                <a:sym typeface="+mn-ea"/>
              </a:rPr>
              <a:t>项目的动画效果利用位移来实现，在数学计算量和复杂度上具有一定的挑战性。</a:t>
            </a:r>
            <a:endParaRPr lang="zh-CN" altLang="en-US" sz="1600" dirty="0">
              <a:solidFill>
                <a:schemeClr val="tx1">
                  <a:lumMod val="65000"/>
                  <a:lumOff val="35000"/>
                </a:schemeClr>
              </a:solidFill>
              <a:uFillTx/>
              <a:latin typeface="Arial" panose="020B0604020202020204" pitchFamily="34" charset="0"/>
              <a:ea typeface="隶书" panose="02010509060101010101" pitchFamily="49" charset="-122"/>
              <a:sym typeface="+mn-ea"/>
            </a:endParaRPr>
          </a:p>
        </p:txBody>
      </p:sp>
      <p:sp>
        <p:nvSpPr>
          <p:cNvPr id="7" name="文本框 6"/>
          <p:cNvSpPr txBox="1"/>
          <p:nvPr>
            <p:custDataLst>
              <p:tags r:id="rId9"/>
            </p:custDataLst>
          </p:nvPr>
        </p:nvSpPr>
        <p:spPr>
          <a:xfrm>
            <a:off x="4846019" y="2030095"/>
            <a:ext cx="2928620" cy="398780"/>
          </a:xfrm>
          <a:prstGeom prst="rect">
            <a:avLst/>
          </a:prstGeom>
          <a:noFill/>
        </p:spPr>
        <p:txBody>
          <a:bodyPr wrap="square" rtlCol="0">
            <a:normAutofit/>
          </a:bodyPr>
          <a:lstStyle/>
          <a:p>
            <a:pPr algn="l"/>
            <a:r>
              <a:rPr lang="zh-CN" altLang="en-US" sz="2000" b="1">
                <a:solidFill>
                  <a:schemeClr val="tx1">
                    <a:lumMod val="85000"/>
                    <a:lumOff val="15000"/>
                  </a:schemeClr>
                </a:solidFill>
                <a:latin typeface="Arial" panose="020B0604020202020204" pitchFamily="34" charset="0"/>
                <a:ea typeface="隶书" panose="02010509060101010101" pitchFamily="49" charset="-122"/>
                <a:sym typeface="+mn-ea"/>
              </a:rPr>
              <a:t>动画的丰富效果</a:t>
            </a:r>
            <a:endParaRPr lang="zh-CN" altLang="en-US" sz="2000" b="1">
              <a:solidFill>
                <a:schemeClr val="tx1">
                  <a:lumMod val="85000"/>
                  <a:lumOff val="15000"/>
                </a:schemeClr>
              </a:solidFill>
              <a:latin typeface="Arial" panose="020B0604020202020204" pitchFamily="34" charset="0"/>
              <a:ea typeface="隶书" panose="02010509060101010101" pitchFamily="49" charset="-122"/>
            </a:endParaRPr>
          </a:p>
          <a:p>
            <a:pPr algn="l"/>
            <a:endParaRPr lang="zh-CN" altLang="en-US" sz="2000" b="1">
              <a:solidFill>
                <a:schemeClr val="tx1">
                  <a:lumMod val="85000"/>
                  <a:lumOff val="15000"/>
                </a:schemeClr>
              </a:solidFill>
              <a:latin typeface="Arial" panose="020B0604020202020204" pitchFamily="34" charset="0"/>
              <a:ea typeface="隶书" panose="02010509060101010101" pitchFamily="49" charset="-122"/>
            </a:endParaRPr>
          </a:p>
        </p:txBody>
      </p:sp>
      <p:sp>
        <p:nvSpPr>
          <p:cNvPr id="8" name="椭圆 7"/>
          <p:cNvSpPr/>
          <p:nvPr>
            <p:custDataLst>
              <p:tags r:id="rId10"/>
            </p:custDataLst>
          </p:nvPr>
        </p:nvSpPr>
        <p:spPr>
          <a:xfrm>
            <a:off x="4419299"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2</a:t>
            </a:r>
          </a:p>
        </p:txBody>
      </p:sp>
      <p:sp>
        <p:nvSpPr>
          <p:cNvPr id="9" name="文本框 8"/>
          <p:cNvSpPr txBox="1"/>
          <p:nvPr>
            <p:custDataLst>
              <p:tags r:id="rId11"/>
            </p:custDataLst>
          </p:nvPr>
        </p:nvSpPr>
        <p:spPr>
          <a:xfrm>
            <a:off x="8651875" y="2407285"/>
            <a:ext cx="2928620" cy="384231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tx1">
                    <a:lumMod val="65000"/>
                    <a:lumOff val="35000"/>
                  </a:schemeClr>
                </a:solidFill>
                <a:uFillTx/>
                <a:latin typeface="Arial" panose="020B0604020202020204" pitchFamily="34" charset="0"/>
                <a:ea typeface="隶书" panose="02010509060101010101" pitchFamily="49" charset="-122"/>
                <a:sym typeface="+mn-ea"/>
              </a:rPr>
              <a:t>本项目中使用的着色效果，是最为基本的</a:t>
            </a:r>
            <a:r>
              <a:rPr lang="en-US" altLang="zh-CN" sz="1600" dirty="0">
                <a:solidFill>
                  <a:schemeClr val="tx1">
                    <a:lumMod val="65000"/>
                    <a:lumOff val="35000"/>
                  </a:schemeClr>
                </a:solidFill>
                <a:uFillTx/>
                <a:latin typeface="Arial" panose="020B0604020202020204" pitchFamily="34" charset="0"/>
                <a:ea typeface="隶书" panose="02010509060101010101" pitchFamily="49" charset="-122"/>
                <a:sym typeface="+mn-ea"/>
              </a:rPr>
              <a:t>PBR</a:t>
            </a:r>
            <a:r>
              <a:rPr lang="zh-CN" altLang="en-US" sz="1600" dirty="0">
                <a:solidFill>
                  <a:schemeClr val="tx1">
                    <a:lumMod val="65000"/>
                    <a:lumOff val="35000"/>
                  </a:schemeClr>
                </a:solidFill>
                <a:uFillTx/>
                <a:latin typeface="Arial" panose="020B0604020202020204" pitchFamily="34" charset="0"/>
                <a:ea typeface="隶书" panose="02010509060101010101" pitchFamily="49" charset="-122"/>
                <a:sym typeface="+mn-ea"/>
              </a:rPr>
              <a:t>和相对非常简单的</a:t>
            </a:r>
            <a:r>
              <a:rPr lang="en-US" altLang="zh-CN" sz="1600" dirty="0">
                <a:solidFill>
                  <a:schemeClr val="tx1">
                    <a:lumMod val="65000"/>
                    <a:lumOff val="35000"/>
                  </a:schemeClr>
                </a:solidFill>
                <a:uFillTx/>
                <a:latin typeface="Arial" panose="020B0604020202020204" pitchFamily="34" charset="0"/>
                <a:ea typeface="隶书" panose="02010509060101010101" pitchFamily="49" charset="-122"/>
                <a:sym typeface="+mn-ea"/>
              </a:rPr>
              <a:t>NPR</a:t>
            </a:r>
            <a:r>
              <a:rPr lang="zh-CN" altLang="en-US" sz="1600" dirty="0">
                <a:solidFill>
                  <a:schemeClr val="tx1">
                    <a:lumMod val="65000"/>
                    <a:lumOff val="35000"/>
                  </a:schemeClr>
                </a:solidFill>
                <a:uFillTx/>
                <a:latin typeface="Arial" panose="020B0604020202020204" pitchFamily="34" charset="0"/>
                <a:ea typeface="隶书" panose="02010509060101010101" pitchFamily="49" charset="-122"/>
                <a:sym typeface="+mn-ea"/>
              </a:rPr>
              <a:t>效果，并没有使用更为复杂的光照模型或其他如法线贴图、阴影效果等，这些是需要在以后的实践中需要提升的地方</a:t>
            </a:r>
          </a:p>
        </p:txBody>
      </p:sp>
      <p:sp>
        <p:nvSpPr>
          <p:cNvPr id="10" name="文本框 9"/>
          <p:cNvSpPr txBox="1"/>
          <p:nvPr>
            <p:custDataLst>
              <p:tags r:id="rId12"/>
            </p:custDataLst>
          </p:nvPr>
        </p:nvSpPr>
        <p:spPr>
          <a:xfrm>
            <a:off x="8651875" y="2030095"/>
            <a:ext cx="2928620" cy="398780"/>
          </a:xfrm>
          <a:prstGeom prst="rect">
            <a:avLst/>
          </a:prstGeom>
          <a:noFill/>
        </p:spPr>
        <p:txBody>
          <a:bodyPr wrap="square" rtlCol="0">
            <a:normAutofit/>
          </a:bodyPr>
          <a:lstStyle/>
          <a:p>
            <a:pPr algn="l"/>
            <a:r>
              <a:rPr lang="zh-CN" altLang="en-US" sz="2000" b="1">
                <a:solidFill>
                  <a:schemeClr val="tx1">
                    <a:lumMod val="85000"/>
                    <a:lumOff val="15000"/>
                  </a:schemeClr>
                </a:solidFill>
                <a:latin typeface="Arial" panose="020B0604020202020204" pitchFamily="34" charset="0"/>
                <a:ea typeface="隶书" panose="02010509060101010101" pitchFamily="49" charset="-122"/>
              </a:rPr>
              <a:t>更多的着色效果</a:t>
            </a:r>
          </a:p>
        </p:txBody>
      </p:sp>
      <p:sp>
        <p:nvSpPr>
          <p:cNvPr id="11" name="椭圆 10"/>
          <p:cNvSpPr/>
          <p:nvPr>
            <p:custDataLst>
              <p:tags r:id="rId13"/>
            </p:custDataLst>
          </p:nvPr>
        </p:nvSpPr>
        <p:spPr>
          <a:xfrm>
            <a:off x="8225155"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rial" panose="020B0604020202020204" pitchFamily="34" charset="0"/>
                <a:ea typeface="微软雅黑" panose="020B0503020204020204" charset="-122"/>
                <a:cs typeface="Arial" panose="020B0604020202020204" pitchFamily="34" charset="0"/>
              </a:rPr>
              <a:t>3</a:t>
            </a:r>
          </a:p>
        </p:txBody>
      </p:sp>
      <p:cxnSp>
        <p:nvCxnSpPr>
          <p:cNvPr id="12" name="直接连接符 11"/>
          <p:cNvCxnSpPr/>
          <p:nvPr>
            <p:custDataLst>
              <p:tags r:id="rId14"/>
            </p:custDataLst>
          </p:nvPr>
        </p:nvCxnSpPr>
        <p:spPr>
          <a:xfrm>
            <a:off x="4194042"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15"/>
            </p:custDataLst>
          </p:nvPr>
        </p:nvSpPr>
        <p:spPr>
          <a:xfrm>
            <a:off x="608400" y="1050360"/>
            <a:ext cx="10970823" cy="706755"/>
          </a:xfrm>
          <a:prstGeom prst="rect">
            <a:avLst/>
          </a:prstGeom>
        </p:spPr>
        <p:txBody>
          <a:bodyPr vert="horz"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a:latin typeface="Arial" panose="020B0604020202020204" pitchFamily="34" charset="0"/>
                <a:ea typeface="隶书" panose="02010509060101010101" pitchFamily="49" charset="-122"/>
                <a:sym typeface="+mn-ea"/>
              </a:rPr>
              <a:t>可提升与改进空间</a:t>
            </a:r>
            <a:endParaRPr lang="zh-CN" altLang="en-US">
              <a:latin typeface="Arial" panose="020B0604020202020204" pitchFamily="34" charset="0"/>
              <a:ea typeface="隶书" panose="02010509060101010101" pitchFamily="49" charset="-122"/>
            </a:endParaRPr>
          </a:p>
          <a:p>
            <a:endParaRPr lang="zh-CN" altLang="en-US">
              <a:latin typeface="Arial" panose="020B0604020202020204" pitchFamily="34" charset="0"/>
              <a:ea typeface="隶书" panose="02010509060101010101" pitchFamily="49" charset="-122"/>
            </a:endParaRPr>
          </a:p>
        </p:txBody>
      </p:sp>
      <p:sp>
        <p:nvSpPr>
          <p:cNvPr id="17" name="椭圆 16"/>
          <p:cNvSpPr/>
          <p:nvPr>
            <p:custDataLst>
              <p:tags r:id="rId16"/>
            </p:custDataLst>
          </p:nvPr>
        </p:nvSpPr>
        <p:spPr>
          <a:xfrm>
            <a:off x="609035"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lt1"/>
                </a:solidFill>
                <a:latin typeface="Arial" panose="020B0604020202020204" pitchFamily="34" charset="0"/>
                <a:ea typeface="微软雅黑" panose="020B0503020204020204" charset="-122"/>
                <a:cs typeface="Arial" panose="020B0604020202020204" pitchFamily="34" charset="0"/>
              </a:rPr>
              <a:t>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3"/>
            <p:custDataLst>
              <p:tags r:id="rId2"/>
            </p:custDataLst>
          </p:nvPr>
        </p:nvSpPr>
        <p:spPr>
          <a:xfrm>
            <a:off x="6950690" y="3014345"/>
            <a:ext cx="4359910" cy="1172210"/>
          </a:xfrm>
        </p:spPr>
        <p:txBody>
          <a:bodyPr/>
          <a:lstStyle/>
          <a:p>
            <a:r>
              <a:rPr lang="zh-CN" altLang="en-US"/>
              <a:t>谢谢聆听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a:off x="3946452"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6" name="TextBox 2"/>
          <p:cNvSpPr txBox="1"/>
          <p:nvPr>
            <p:custDataLst>
              <p:tags r:id="rId3"/>
            </p:custDataLst>
          </p:nvPr>
        </p:nvSpPr>
        <p:spPr>
          <a:xfrm>
            <a:off x="2047802"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隶书" panose="02010509060101010101" pitchFamily="49" charset="-122"/>
                <a:cs typeface="Arial" panose="020B0604020202020204" pitchFamily="34" charset="0"/>
                <a:sym typeface="+mn-lt"/>
              </a:rPr>
              <a:t>01</a:t>
            </a:r>
          </a:p>
        </p:txBody>
      </p:sp>
      <p:sp>
        <p:nvSpPr>
          <p:cNvPr id="2" name="标题 1"/>
          <p:cNvSpPr>
            <a:spLocks noGrp="1"/>
          </p:cNvSpPr>
          <p:nvPr>
            <p:ph type="title"/>
            <p:custDataLst>
              <p:tags r:id="rId4"/>
            </p:custDataLst>
          </p:nvPr>
        </p:nvSpPr>
        <p:spPr>
          <a:xfrm>
            <a:off x="4064000" y="2919730"/>
            <a:ext cx="7036435" cy="1018540"/>
          </a:xfrm>
        </p:spPr>
        <p:txBody>
          <a:bodyPr>
            <a:normAutofit fontScale="90000"/>
          </a:bodyPr>
          <a:lstStyle/>
          <a:p>
            <a:r>
              <a:rPr lang="zh-CN" altLang="en-US"/>
              <a:t>程序创意及设计思路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图片1.png图片1"/>
          <p:cNvPicPr/>
          <p:nvPr>
            <p:custDataLst>
              <p:tags r:id="rId5"/>
            </p:custDataLst>
          </p:nvPr>
        </p:nvPicPr>
        <p:blipFill rotWithShape="1">
          <a:blip r:embed="rId14"/>
          <a:srcRect/>
          <a:stretch>
            <a:fillRect/>
          </a:stretch>
        </p:blipFill>
        <p:spPr>
          <a:xfrm>
            <a:off x="5664835" y="1722120"/>
            <a:ext cx="5868670" cy="4410075"/>
          </a:xfrm>
          <a:prstGeom prst="rect">
            <a:avLst/>
          </a:prstGeom>
        </p:spPr>
      </p:pic>
      <p:sp>
        <p:nvSpPr>
          <p:cNvPr id="3" name="文本框 2"/>
          <p:cNvSpPr txBox="1"/>
          <p:nvPr>
            <p:custDataLst>
              <p:tags r:id="rId6"/>
            </p:custDataLst>
          </p:nvPr>
        </p:nvSpPr>
        <p:spPr>
          <a:xfrm>
            <a:off x="720090" y="1534795"/>
            <a:ext cx="4770120" cy="4718685"/>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鲁班锁，也叫八卦锁、孔明锁，相传是由战国时期的工匠大师鲁班制作而成，内部为榫卯结构。在古代，应用于房梁穿插的固定，也是广泛流传于中国民间的智力玩具。鲁班锁不用钉子和绳子，完全靠自身结构的连接支撑，就像一张纸对折一下就能够立得起来，展现了一种看似简单，却凝结着不平凡的智慧。</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鲁班锁种类繁多，数不胜数，组合方式也各种各样，主要有 “别闷棍，”“六子联芳”，“莫奈何”，“难人木”等等。我们小组根据最经典的“六子连芳”式鲁班锁，分析其内部结构，做出了这款鲁班锁展示程序，像我们优秀的中国传统文化致敬。</a:t>
            </a:r>
          </a:p>
        </p:txBody>
      </p:sp>
      <p:sp>
        <p:nvSpPr>
          <p:cNvPr id="4" name="文本框 3"/>
          <p:cNvSpPr txBox="1"/>
          <p:nvPr>
            <p:custDataLst>
              <p:tags r:id="rId7"/>
            </p:custDataLst>
          </p:nvPr>
        </p:nvSpPr>
        <p:spPr>
          <a:xfrm>
            <a:off x="612775" y="599440"/>
            <a:ext cx="4876800" cy="699135"/>
          </a:xfrm>
          <a:prstGeom prst="rect">
            <a:avLst/>
          </a:prstGeom>
          <a:noFill/>
        </p:spPr>
        <p:txBody>
          <a:bodyPr wrap="square" rtlCol="0" anchor="b" anchorCtr="0">
            <a:normAutofit/>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程序创意及设计思路</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a:off x="3946452"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6" name="TextBox 2"/>
          <p:cNvSpPr txBox="1"/>
          <p:nvPr>
            <p:custDataLst>
              <p:tags r:id="rId3"/>
            </p:custDataLst>
          </p:nvPr>
        </p:nvSpPr>
        <p:spPr>
          <a:xfrm>
            <a:off x="2047802"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隶书" panose="02010509060101010101" pitchFamily="49" charset="-122"/>
                <a:cs typeface="Arial" panose="020B0604020202020204" pitchFamily="34" charset="0"/>
                <a:sym typeface="+mn-lt"/>
              </a:rPr>
              <a:t>02</a:t>
            </a:r>
          </a:p>
        </p:txBody>
      </p:sp>
      <p:sp>
        <p:nvSpPr>
          <p:cNvPr id="2" name="标题 1"/>
          <p:cNvSpPr>
            <a:spLocks noGrp="1"/>
          </p:cNvSpPr>
          <p:nvPr>
            <p:ph type="title"/>
            <p:custDataLst>
              <p:tags r:id="rId4"/>
            </p:custDataLst>
          </p:nvPr>
        </p:nvSpPr>
        <p:spPr>
          <a:xfrm>
            <a:off x="4064000" y="2919730"/>
            <a:ext cx="7036435" cy="1018540"/>
          </a:xfrm>
        </p:spPr>
        <p:txBody>
          <a:bodyPr>
            <a:normAutofit fontScale="90000"/>
          </a:bodyPr>
          <a:lstStyle/>
          <a:p>
            <a:r>
              <a:rPr lang="zh-CN" altLang="en-US"/>
              <a:t>亮点说明及项目演示</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a:off x="3946452" y="2887980"/>
            <a:ext cx="0" cy="1082040"/>
          </a:xfrm>
          <a:prstGeom prst="line">
            <a:avLst/>
          </a:prstGeom>
          <a:ln>
            <a:solidFill>
              <a:schemeClr val="accent1"/>
            </a:solidFill>
          </a:ln>
        </p:spPr>
        <p:style>
          <a:lnRef idx="1">
            <a:srgbClr val="4472C4"/>
          </a:lnRef>
          <a:fillRef idx="0">
            <a:srgbClr val="4472C4"/>
          </a:fillRef>
          <a:effectRef idx="0">
            <a:srgbClr val="4472C4"/>
          </a:effectRef>
          <a:fontRef idx="minor">
            <a:sysClr val="windowText" lastClr="000000"/>
          </a:fontRef>
        </p:style>
      </p:cxnSp>
      <p:sp>
        <p:nvSpPr>
          <p:cNvPr id="6" name="TextBox 2"/>
          <p:cNvSpPr txBox="1"/>
          <p:nvPr>
            <p:custDataLst>
              <p:tags r:id="rId3"/>
            </p:custDataLst>
          </p:nvPr>
        </p:nvSpPr>
        <p:spPr>
          <a:xfrm>
            <a:off x="2047802" y="2748915"/>
            <a:ext cx="1684655" cy="1360170"/>
          </a:xfrm>
          <a:prstGeom prst="rect">
            <a:avLst/>
          </a:prstGeom>
          <a:noFill/>
        </p:spPr>
        <p:txBody>
          <a:bodyPr wrap="square" lIns="90000" tIns="0" rIns="9000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defRPr/>
            </a:pPr>
            <a:r>
              <a:rPr lang="en-US" altLang="zh-CN" sz="8000" b="1" spc="200">
                <a:solidFill>
                  <a:schemeClr val="accent1"/>
                </a:solidFill>
                <a:latin typeface="Arial" panose="020B0604020202020204" pitchFamily="34" charset="0"/>
                <a:ea typeface="隶书" panose="02010509060101010101" pitchFamily="49" charset="-122"/>
                <a:cs typeface="Arial" panose="020B0604020202020204" pitchFamily="34" charset="0"/>
                <a:sym typeface="+mn-lt"/>
              </a:rPr>
              <a:t>03</a:t>
            </a:r>
          </a:p>
        </p:txBody>
      </p:sp>
      <p:sp>
        <p:nvSpPr>
          <p:cNvPr id="2" name="标题 1"/>
          <p:cNvSpPr>
            <a:spLocks noGrp="1"/>
          </p:cNvSpPr>
          <p:nvPr>
            <p:ph type="title"/>
            <p:custDataLst>
              <p:tags r:id="rId4"/>
            </p:custDataLst>
          </p:nvPr>
        </p:nvSpPr>
        <p:spPr>
          <a:xfrm>
            <a:off x="4064000" y="2919730"/>
            <a:ext cx="7036435" cy="1018540"/>
          </a:xfrm>
        </p:spPr>
        <p:txBody>
          <a:bodyPr>
            <a:normAutofit/>
          </a:bodyPr>
          <a:lstStyle/>
          <a:p>
            <a:r>
              <a:rPr lang="zh-CN" altLang="en-US"/>
              <a:t>关键技术点讲解</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4444"/>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10" r:link="rId11"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2" r:link="rId13" cstate="screen"/>
          <a:stretch>
            <a:fillRect/>
          </a:stretch>
        </p:blipFill>
        <p:spPr>
          <a:xfrm>
            <a:off x="11471910" y="0"/>
            <a:ext cx="720090" cy="720090"/>
          </a:xfrm>
          <a:prstGeom prst="rect">
            <a:avLst/>
          </a:prstGeom>
        </p:spPr>
      </p:pic>
      <p:pic>
        <p:nvPicPr>
          <p:cNvPr id="9" name="图片 8" descr="C:\Users\HenryLiu\Desktop\LuBanLock 2019-12-12 11-22-08.mp4_20191212_124347.604.jpgLuBanLock 2019-12-12 11-22-08.mp4_20191212_124347.604"/>
          <p:cNvPicPr/>
          <p:nvPr>
            <p:custDataLst>
              <p:tags r:id="rId5"/>
            </p:custDataLst>
          </p:nvPr>
        </p:nvPicPr>
        <p:blipFill rotWithShape="1">
          <a:blip r:embed="rId14"/>
          <a:srcRect/>
          <a:stretch>
            <a:fillRect/>
          </a:stretch>
        </p:blipFill>
        <p:spPr>
          <a:xfrm>
            <a:off x="991870" y="2974975"/>
            <a:ext cx="6355715" cy="3522345"/>
          </a:xfrm>
          <a:prstGeom prst="rect">
            <a:avLst/>
          </a:prstGeom>
        </p:spPr>
      </p:pic>
      <p:sp>
        <p:nvSpPr>
          <p:cNvPr id="3" name="文本框 2"/>
          <p:cNvSpPr txBox="1"/>
          <p:nvPr>
            <p:custDataLst>
              <p:tags r:id="rId6"/>
            </p:custDataLst>
          </p:nvPr>
        </p:nvSpPr>
        <p:spPr>
          <a:xfrm>
            <a:off x="612775" y="1423670"/>
            <a:ext cx="10859770" cy="115252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本项目中，灯光的效果基本由着色器实现</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首先，确定物体对光的反映，体现在环境光、漫反射光以及镜面光上</a:t>
            </a:r>
          </a:p>
          <a:p>
            <a:pPr marL="342900" indent="-342900">
              <a:lnSpc>
                <a:spcPct val="150000"/>
              </a:lnSpc>
              <a:spcAft>
                <a:spcPts val="1000"/>
              </a:spcAft>
              <a:buClr>
                <a:schemeClr val="tx1">
                  <a:lumMod val="65000"/>
                  <a:lumOff val="35000"/>
                </a:schemeClr>
              </a:buClr>
              <a:buFont typeface="Wingdings" panose="05000000000000000000" charset="0"/>
              <a:buChar char=""/>
            </a:pPr>
            <a:endParaRPr lang="zh-CN" altLang="en-US" sz="1600">
              <a:solidFill>
                <a:schemeClr val="tx1">
                  <a:lumMod val="65000"/>
                  <a:lumOff val="35000"/>
                </a:schemeClr>
              </a:solidFill>
              <a:latin typeface="Arial" panose="020B0604020202020204" pitchFamily="34" charset="0"/>
              <a:ea typeface="隶书" panose="02010509060101010101" pitchFamily="49" charset="-122"/>
              <a:sym typeface="+mn-ea"/>
            </a:endParaRPr>
          </a:p>
        </p:txBody>
      </p:sp>
      <p:sp>
        <p:nvSpPr>
          <p:cNvPr id="4" name="文本框 3"/>
          <p:cNvSpPr txBox="1"/>
          <p:nvPr>
            <p:custDataLst>
              <p:tags r:id="rId7"/>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灯光效果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4876800" cy="36969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环境光的呈现效果，是通过程序中所设定的环境光颜色与物体本身纹理颜色混合而成</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环境光</a:t>
            </a:r>
          </a:p>
        </p:txBody>
      </p:sp>
      <p:pic>
        <p:nvPicPr>
          <p:cNvPr id="8" name="图片 7"/>
          <p:cNvPicPr>
            <a:picLocks noChangeAspect="1"/>
          </p:cNvPicPr>
          <p:nvPr/>
        </p:nvPicPr>
        <p:blipFill>
          <a:blip r:embed="rId13"/>
          <a:stretch>
            <a:fillRect/>
          </a:stretch>
        </p:blipFill>
        <p:spPr>
          <a:xfrm>
            <a:off x="720090" y="2623820"/>
            <a:ext cx="10751820" cy="72961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p:custDataLst>
              <p:tags r:id="rId3"/>
            </p:custDataLst>
          </p:nvPr>
        </p:nvPicPr>
        <p:blipFill>
          <a:blip r:embed="rId9" r:link="rId10" cstate="screen"/>
          <a:stretch>
            <a:fillRect/>
          </a:stretch>
        </p:blipFill>
        <p:spPr>
          <a:xfrm>
            <a:off x="0" y="0"/>
            <a:ext cx="720090" cy="720090"/>
          </a:xfrm>
          <a:prstGeom prst="rect">
            <a:avLst/>
          </a:prstGeom>
        </p:spPr>
      </p:pic>
      <p:pic>
        <p:nvPicPr>
          <p:cNvPr id="7" name="图片 6"/>
          <p:cNvPicPr/>
          <p:nvPr>
            <p:custDataLst>
              <p:tags r:id="rId4"/>
            </p:custDataLst>
          </p:nvPr>
        </p:nvPicPr>
        <p:blipFill>
          <a:blip r:embed="rId11" r:link="rId12" cstate="screen"/>
          <a:stretch>
            <a:fillRect/>
          </a:stretch>
        </p:blipFill>
        <p:spPr>
          <a:xfrm>
            <a:off x="11471910" y="0"/>
            <a:ext cx="720090" cy="720090"/>
          </a:xfrm>
          <a:prstGeom prst="rect">
            <a:avLst/>
          </a:prstGeom>
        </p:spPr>
      </p:pic>
      <p:sp>
        <p:nvSpPr>
          <p:cNvPr id="3" name="文本框 2"/>
          <p:cNvSpPr txBox="1"/>
          <p:nvPr>
            <p:custDataLst>
              <p:tags r:id="rId5"/>
            </p:custDataLst>
          </p:nvPr>
        </p:nvSpPr>
        <p:spPr>
          <a:xfrm>
            <a:off x="612775" y="1408430"/>
            <a:ext cx="10858500" cy="36969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漫反射光较环境光有所复杂</a:t>
            </a: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首先，获得片段的法线方向和指向灯光方向点乘之后的结果</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角度越大值越小</a:t>
            </a:r>
            <a:r>
              <a:rPr lang="en-US" altLang="zh-CN" sz="1600">
                <a:solidFill>
                  <a:schemeClr val="tx1">
                    <a:lumMod val="65000"/>
                    <a:lumOff val="35000"/>
                  </a:schemeClr>
                </a:solidFill>
                <a:latin typeface="Arial" panose="020B0604020202020204" pitchFamily="34" charset="0"/>
                <a:ea typeface="隶书" panose="02010509060101010101" pitchFamily="49" charset="-122"/>
                <a:sym typeface="+mn-ea"/>
              </a:rPr>
              <a:t>)</a:t>
            </a: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，即漫反射分量</a:t>
            </a:r>
            <a:endParaRPr lang="en-US" altLang="zh-CN" sz="1600">
              <a:solidFill>
                <a:schemeClr val="tx1">
                  <a:lumMod val="65000"/>
                  <a:lumOff val="35000"/>
                </a:schemeClr>
              </a:solidFill>
              <a:latin typeface="Arial" panose="020B0604020202020204" pitchFamily="34" charset="0"/>
              <a:ea typeface="隶书" panose="02010509060101010101" pitchFamily="49" charset="-122"/>
              <a:sym typeface="+mn-ea"/>
            </a:endParaRP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a:solidFill>
                  <a:schemeClr val="tx1">
                    <a:lumMod val="65000"/>
                    <a:lumOff val="35000"/>
                  </a:schemeClr>
                </a:solidFill>
                <a:latin typeface="Arial" panose="020B0604020202020204" pitchFamily="34" charset="0"/>
                <a:ea typeface="隶书" panose="02010509060101010101" pitchFamily="49" charset="-122"/>
                <a:sym typeface="+mn-ea"/>
              </a:rPr>
              <a:t>之后与漫反射光和漫反射纹理的基色进行混合而成</a:t>
            </a:r>
          </a:p>
        </p:txBody>
      </p:sp>
      <p:sp>
        <p:nvSpPr>
          <p:cNvPr id="4" name="文本框 3"/>
          <p:cNvSpPr txBox="1"/>
          <p:nvPr>
            <p:custDataLst>
              <p:tags r:id="rId6"/>
            </p:custDataLst>
          </p:nvPr>
        </p:nvSpPr>
        <p:spPr>
          <a:xfrm>
            <a:off x="612775" y="750570"/>
            <a:ext cx="4876800" cy="618490"/>
          </a:xfrm>
          <a:prstGeom prst="rect">
            <a:avLst/>
          </a:prstGeom>
          <a:noFill/>
        </p:spPr>
        <p:txBody>
          <a:bodyPr wrap="square" rtlCol="0" anchor="b" anchorCtr="0">
            <a:normAutofit lnSpcReduction="10000"/>
          </a:bodyPr>
          <a:lstStyle/>
          <a:p>
            <a:r>
              <a:rPr lang="zh-CN" altLang="en-US" sz="3600" b="1" spc="300">
                <a:solidFill>
                  <a:schemeClr val="tx1">
                    <a:lumMod val="85000"/>
                    <a:lumOff val="15000"/>
                  </a:schemeClr>
                </a:solidFill>
                <a:uFillTx/>
                <a:latin typeface="Arial" panose="020B0604020202020204" pitchFamily="34" charset="0"/>
                <a:ea typeface="隶书" panose="02010509060101010101" pitchFamily="49" charset="-122"/>
              </a:rPr>
              <a:t>漫反射光</a:t>
            </a:r>
          </a:p>
        </p:txBody>
      </p:sp>
      <p:pic>
        <p:nvPicPr>
          <p:cNvPr id="8" name="图片 7"/>
          <p:cNvPicPr>
            <a:picLocks noChangeAspect="1"/>
          </p:cNvPicPr>
          <p:nvPr/>
        </p:nvPicPr>
        <p:blipFill>
          <a:blip r:embed="rId13"/>
          <a:stretch>
            <a:fillRect/>
          </a:stretch>
        </p:blipFill>
        <p:spPr>
          <a:xfrm>
            <a:off x="720090" y="3193415"/>
            <a:ext cx="10751820" cy="45148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12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12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ID" val="custom20204120_3"/>
  <p:tag name="KSO_WM_TEMPLATE_SUBCATEGORY" val="0"/>
  <p:tag name="KSO_WM_TEMPLATE_MASTER_TYPE" val="1"/>
  <p:tag name="KSO_WM_TEMPLATE_COLOR_TYPE" val="1"/>
  <p:tag name="KSO_WM_SLIDE_TYPE" val="contents"/>
  <p:tag name="KSO_WM_SLIDE_SUBTYPE" val="diag"/>
  <p:tag name="KSO_WM_SLIDE_ITEM_CNT" val="3"/>
  <p:tag name="KSO_WM_SLIDE_INDEX" val="3"/>
  <p:tag name="KSO_WM_DIAGRAM_GROUP_CODE" val="l1-1"/>
  <p:tag name="KSO_WM_SLIDE_DIAGTYPE" val="l"/>
  <p:tag name="KSO_WM_TAG_VERSION" val="1.0"/>
  <p:tag name="KSO_WM_BEAUTIFY_FLAG" val="#wm#"/>
  <p:tag name="KSO_WM_TEMPLATE_CATEGORY" val="custom"/>
  <p:tag name="KSO_WM_TEMPLATE_INDEX" val="20204120"/>
  <p:tag name="KSO_WM_SLIDE_LAYOUT" val="a_l"/>
  <p:tag name="KSO_WM_SLIDE_LAYOUT_CNT" val="1_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120_3*a*1"/>
  <p:tag name="KSO_WM_TEMPLATE_CATEGORY" val="custom"/>
  <p:tag name="KSO_WM_TEMPLATE_INDEX" val="20204120"/>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120_3*l_h_a*1_1_1"/>
  <p:tag name="KSO_WM_TEMPLATE_CATEGORY" val="custom"/>
  <p:tag name="KSO_WM_TEMPLATE_INDEX" val="20204120"/>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120_3*l_h_f*1_1_1"/>
  <p:tag name="KSO_WM_TEMPLATE_CATEGORY" val="custom"/>
  <p:tag name="KSO_WM_TEMPLATE_INDEX" val="20204120"/>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120_3*l_h_i*1_1_1"/>
  <p:tag name="KSO_WM_TEMPLATE_CATEGORY" val="custom"/>
  <p:tag name="KSO_WM_TEMPLATE_INDEX" val="202041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120_3*l_h_i*1_1_1"/>
  <p:tag name="KSO_WM_TEMPLATE_CATEGORY" val="custom"/>
  <p:tag name="KSO_WM_TEMPLATE_INDEX" val="20204120"/>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120_3*l_h_i*1_2_1"/>
  <p:tag name="KSO_WM_TEMPLATE_CATEGORY" val="custom"/>
  <p:tag name="KSO_WM_TEMPLATE_INDEX" val="202041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120_3*l_h_i*1_2_1"/>
  <p:tag name="KSO_WM_TEMPLATE_CATEGORY" val="custom"/>
  <p:tag name="KSO_WM_TEMPLATE_INDEX" val="20204120"/>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4120_3*l_h_a*1_2_1"/>
  <p:tag name="KSO_WM_TEMPLATE_CATEGORY" val="custom"/>
  <p:tag name="KSO_WM_TEMPLATE_INDEX" val="20204120"/>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120_3*l_h_f*1_2_1"/>
  <p:tag name="KSO_WM_TEMPLATE_CATEGORY" val="custom"/>
  <p:tag name="KSO_WM_TEMPLATE_INDEX" val="20204120"/>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120_3*l_h_i*1_3_1"/>
  <p:tag name="KSO_WM_TEMPLATE_CATEGORY" val="custom"/>
  <p:tag name="KSO_WM_TEMPLATE_INDEX" val="2020412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120_3*l_h_i*1_3_1"/>
  <p:tag name="KSO_WM_TEMPLATE_CATEGORY" val="custom"/>
  <p:tag name="KSO_WM_TEMPLATE_INDEX" val="20204120"/>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UNIT_COLOR_SCHEME_SHAPE_ID" val="131"/>
  <p:tag name="KSO_WM_UNIT_COLOR_SCHEME_PARENT_PAGE" val="0_4"/>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4120_3*l_h_a*1_3_1"/>
  <p:tag name="KSO_WM_TEMPLATE_CATEGORY" val="custom"/>
  <p:tag name="KSO_WM_TEMPLATE_INDEX" val="20204120"/>
  <p:tag name="KSO_WM_UNIT_LAYERLEVEL" val="1_1_1"/>
  <p:tag name="KSO_WM_TAG_VERSION" val="1.0"/>
  <p:tag name="KSO_WM_BEAUTIFY_FLAG" val="#wm#"/>
  <p:tag name="KSO_WM_UNIT_PRESET_TEXT" val="添加标题"/>
  <p:tag name="KSO_WM_UNIT_TEXT_FILL_FORE_SCHEMECOLOR_INDEX" val="13"/>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UNIT_COLOR_SCHEME_SHAPE_ID" val="132"/>
  <p:tag name="KSO_WM_UNIT_COLOR_SCHEME_PARENT_PAGE" val="0_4"/>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120_3*l_h_f*1_3_1"/>
  <p:tag name="KSO_WM_TEMPLATE_CATEGORY" val="custom"/>
  <p:tag name="KSO_WM_TEMPLATE_INDEX" val="20204120"/>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0412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120"/>
  <p:tag name="KSO_WM_SLIDE_LAYOUT" val="a_e"/>
  <p:tag name="KSO_WM_SLIDE_LAYOUT_CNT" val="1_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7*i*1"/>
  <p:tag name="KSO_WM_TEMPLATE_CATEGORY" val="custom"/>
  <p:tag name="KSO_WM_TEMPLATE_INDEX" val="20204120"/>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120_7*e*1"/>
  <p:tag name="KSO_WM_TEMPLATE_CATEGORY" val="custom"/>
  <p:tag name="KSO_WM_TEMPLATE_INDEX" val="20204120"/>
  <p:tag name="KSO_WM_UNIT_LAYERLEVEL" val="1"/>
  <p:tag name="KSO_WM_TAG_VERSION" val="1.0"/>
  <p:tag name="KSO_WM_BEAUTIFY_FLAG" val="#wm#"/>
  <p:tag name="KSO_WM_UNIT_PRESET_TEXT" val="0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120_7*a*1"/>
  <p:tag name="KSO_WM_TEMPLATE_CATEGORY" val="custom"/>
  <p:tag name="KSO_WM_TEMPLATE_INDEX" val="20204120"/>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174.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175.xml><?xml version="1.0" encoding="utf-8"?>
<p:tagLst xmlns:a="http://schemas.openxmlformats.org/drawingml/2006/main" xmlns:r="http://schemas.openxmlformats.org/officeDocument/2006/relationships" xmlns:p="http://schemas.openxmlformats.org/presentationml/2006/main">
  <p:tag name="KSO_WM_SLIDE_ID" val="custom2020412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120"/>
  <p:tag name="KSO_WM_SLIDE_LAYOUT" val="a_e"/>
  <p:tag name="KSO_WM_SLIDE_LAYOUT_CNT" val="1_1"/>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7*i*1"/>
  <p:tag name="KSO_WM_TEMPLATE_CATEGORY" val="custom"/>
  <p:tag name="KSO_WM_TEMPLATE_INDEX" val="20204120"/>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120_7*e*1"/>
  <p:tag name="KSO_WM_TEMPLATE_CATEGORY" val="custom"/>
  <p:tag name="KSO_WM_TEMPLATE_INDEX" val="20204120"/>
  <p:tag name="KSO_WM_UNIT_LAYERLEVEL" val="1"/>
  <p:tag name="KSO_WM_TAG_VERSION" val="1.0"/>
  <p:tag name="KSO_WM_BEAUTIFY_FLAG" val="#wm#"/>
  <p:tag name="KSO_WM_UNIT_PRESET_TEXT" val="01"/>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120_7*a*1"/>
  <p:tag name="KSO_WM_TEMPLATE_CATEGORY" val="custom"/>
  <p:tag name="KSO_WM_TEMPLATE_INDEX" val="20204120"/>
  <p:tag name="KSO_WM_UNIT_LAYERLEVEL" val="1"/>
  <p:tag name="KSO_WM_TAG_VERSION" val="1.0"/>
  <p:tag name="KSO_WM_BEAUTIFY_FLAG" val="#wm#"/>
  <p:tag name="KSO_WM_UNIT_PRESET_TEXT" val="单击此处添加标题"/>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0412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120"/>
  <p:tag name="KSO_WM_SLIDE_LAYOUT" val="a_e"/>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7*i*1"/>
  <p:tag name="KSO_WM_TEMPLATE_CATEGORY" val="custom"/>
  <p:tag name="KSO_WM_TEMPLATE_INDEX" val="20204120"/>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120_7*e*1"/>
  <p:tag name="KSO_WM_TEMPLATE_CATEGORY" val="custom"/>
  <p:tag name="KSO_WM_TEMPLATE_INDEX" val="20204120"/>
  <p:tag name="KSO_WM_UNIT_LAYERLEVEL" val="1"/>
  <p:tag name="KSO_WM_TAG_VERSION" val="1.0"/>
  <p:tag name="KSO_WM_BEAUTIFY_FLAG" val="#wm#"/>
  <p:tag name="KSO_WM_UNIT_PRESET_TEXT" val="01"/>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120_7*a*1"/>
  <p:tag name="KSO_WM_TEMPLATE_CATEGORY" val="custom"/>
  <p:tag name="KSO_WM_TEMPLATE_INDEX" val="20204120"/>
  <p:tag name="KSO_WM_UNIT_LAYERLEVEL" val="1"/>
  <p:tag name="KSO_WM_TAG_VERSION" val="1.0"/>
  <p:tag name="KSO_WM_BEAUTIFY_FLAG" val="#wm#"/>
  <p:tag name="KSO_WM_UNIT_PRESET_TEXT" val="单击此处添加标题"/>
</p:tagLst>
</file>

<file path=ppt/tags/tag18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189.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195.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196.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12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01.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02.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07.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0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13.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1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2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26.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2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33.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34.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39.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45.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46.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52.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5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58.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59.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64.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6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71.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76.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7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82.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83.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120_16*d*1"/>
  <p:tag name="KSO_WM_TEMPLATE_CATEGORY" val="custom"/>
  <p:tag name="KSO_WM_TEMPLATE_INDEX" val="20204120"/>
  <p:tag name="KSO_WM_UNIT_SUPPORT_UNIT_TYPE" val="[&quot;all&quot;]"/>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89.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120_16"/>
  <p:tag name="KSO_WM_TEMPLATE_SUBCATEGORY" val="0"/>
  <p:tag name="KSO_WM_TEMPLATE_MASTER_TYPE" val="1"/>
  <p:tag name="KSO_WM_TEMPLATE_COLOR_TYPE" val="1"/>
  <p:tag name="KSO_WM_SLIDE_TYPE" val="text"/>
  <p:tag name="KSO_WM_SLIDE_SUBTYPE" val="picTxt"/>
  <p:tag name="KSO_WM_SLIDE_ITEM_CNT" val="0"/>
  <p:tag name="KSO_WM_SLIDE_INDEX" val="16"/>
  <p:tag name="KSO_WM_SLIDE_SIZE" val="959*515"/>
  <p:tag name="KSO_WM_SLIDE_POSITION" val="0*0"/>
  <p:tag name="KSO_WM_TAG_VERSION" val="1.0"/>
  <p:tag name="KSO_WM_BEAUTIFY_FLAG" val="#wm#"/>
  <p:tag name="KSO_WM_TEMPLATE_CATEGORY" val="custom"/>
  <p:tag name="KSO_WM_TEMPLATE_INDEX" val="20204120"/>
  <p:tag name="KSO_WM_SLIDE_LAYOUT" val="a_d_f_i"/>
  <p:tag name="KSO_WM_SLIDE_LAYOUT_CNT" val="1_1_1_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120_16*i*1"/>
  <p:tag name="KSO_WM_TEMPLATE_CATEGORY" val="custom"/>
  <p:tag name="KSO_WM_TEMPLATE_INDEX" val="20204120"/>
  <p:tag name="KSO_WM_UNIT_BK_DARK_LIGHT" val="2"/>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120_16*i*1"/>
  <p:tag name="KSO_WM_TEMPLATE_CATEGORY" val="custom"/>
  <p:tag name="KSO_WM_TEMPLATE_INDEX" val="20204120"/>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120_16*i*2"/>
  <p:tag name="KSO_WM_TEMPLATE_CATEGORY" val="custom"/>
  <p:tag name="KSO_WM_TEMPLATE_INDEX" val="20204120"/>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120_16*f*1"/>
  <p:tag name="KSO_WM_TEMPLATE_CATEGORY" val="custom"/>
  <p:tag name="KSO_WM_TEMPLATE_INDEX" val="2020412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
</p:tagLst>
</file>

<file path=ppt/tags/tag295.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120_16*a*1"/>
  <p:tag name="KSO_WM_TEMPLATE_CATEGORY" val="custom"/>
  <p:tag name="KSO_WM_TEMPLATE_INDEX" val="20204120"/>
  <p:tag name="KSO_WM_UNIT_LAYERLEVEL" val="1"/>
  <p:tag name="KSO_WM_TAG_VERSION" val="1.0"/>
  <p:tag name="KSO_WM_BEAUTIFY_FLAG" val="#wm#"/>
  <p:tag name="KSO_WM_UNIT_PRESET_TEXT" val="单击此处&#10;添加大标题内容"/>
</p:tagLst>
</file>

<file path=ppt/tags/tag296.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quot;NaN&quot;,&quot;top&quot;:&quot;NaN&quot;,&quot;right&quot;:&quot;NaN&quot;,&quot;bottom&quot;:&quot;NaN&quot;,&quot;leftAbs&quot;:false,&quot;topAbs&quot;:false,&quot;rightAbs&quot;:false,&quot;bottomAbs&quot;:false},{&quot;type&quot;:&quot;frame&quot;,&quot;left&quot;:&quot;NaN&quot;,&quot;top&quot;:&quot;NaN&quot;,&quot;right&quot;:&quot;NaN&quot;,&quot;bottom&quot;:&quot;NaN&quot;,&quot;leftAbs&quot;:false,&quot;topAbs&quot;:false,&quot;rightAbs&quot;:false,&quot;bottomAbs&quot;:false}]}"/>
  <p:tag name="KSO_WM_SLIDE_BACKGROUND" val="[&quot;general&quot;,&quot;frame&quot;]"/>
  <p:tag name="KSO_WM_SLIDE_RATIO" val="1.777778"/>
  <p:tag name="KSO_WM_SLIDE_ID" val="custom20204120_11"/>
  <p:tag name="KSO_WM_TEMPLATE_SUBCATEGORY" val="0"/>
  <p:tag name="KSO_WM_TEMPLATE_MASTER_TYPE" val="1"/>
  <p:tag name="KSO_WM_TEMPLATE_COLOR_TYPE" val="1"/>
  <p:tag name="KSO_WM_SLIDE_TYPE" val="text"/>
  <p:tag name="KSO_WM_SLIDE_SUBTYPE" val="diag"/>
  <p:tag name="KSO_WM_SLIDE_ITEM_CNT" val="3"/>
  <p:tag name="KSO_WM_SLIDE_INDEX" val="11"/>
  <p:tag name="KSO_WM_SLIDE_SIZE" val="863.894*331.494"/>
  <p:tag name="KSO_WM_SLIDE_POSITION" val="47.9555*160.6"/>
  <p:tag name="KSO_WM_DIAGRAM_GROUP_CODE" val="l1-3"/>
  <p:tag name="KSO_WM_SLIDE_DIAGTYPE" val="l"/>
  <p:tag name="KSO_WM_TAG_VERSION" val="1.0"/>
  <p:tag name="KSO_WM_BEAUTIFY_FLAG" val="#wm#"/>
  <p:tag name="KSO_WM_TEMPLATE_CATEGORY" val="custom"/>
  <p:tag name="KSO_WM_TEMPLATE_INDEX" val="20204120"/>
  <p:tag name="KSO_WM_SLIDE_LAYOUT" val="a_i_l"/>
  <p:tag name="KSO_WM_SLIDE_LAYOUT_CNT" val="1_1_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SUBTYPE" val="h"/>
  <p:tag name="KSO_WM_UNIT_TYPE" val="i"/>
  <p:tag name="KSO_WM_UNIT_INDEX" val="1"/>
  <p:tag name="KSO_WM_UNIT_ID" val="custom20204120_11*i*1"/>
  <p:tag name="KSO_WM_TEMPLATE_CATEGORY" val="custom"/>
  <p:tag name="KSO_WM_TEMPLATE_INDEX" val="20204120"/>
  <p:tag name="KSO_WM_UNIT_BK_DARK_LIGHT" val="2"/>
  <p:tag name="KSO_WM_UNIT_LAYERLEVEL" val="1"/>
  <p:tag name="KSO_WM_TAG_VERSION" val="1.0"/>
  <p:tag name="KSO_WM_BEAUTIFY_FLAG" val="#wm#"/>
  <p:tag name="KSO_WM_UNIT_FILL_FORE_SCHEMECOLOR_INDEX" val="15"/>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i"/>
  <p:tag name="KSO_WM_UNIT_INDEX" val="1"/>
  <p:tag name="KSO_WM_UNIT_ID" val="custom20204120_11*i*1"/>
  <p:tag name="KSO_WM_TEMPLATE_CATEGORY" val="custom"/>
  <p:tag name="KSO_WM_TEMPLATE_INDEX" val="20204120"/>
  <p:tag name="KSO_WM_UNIT_LAYERLEVEL" val="1"/>
  <p:tag name="KSO_WM_TAG_VERSION" val="1.0"/>
  <p:tag name="KSO_WM_BEAUTIFY_FLAG" val="#wm#"/>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i"/>
  <p:tag name="KSO_WM_UNIT_INDEX" val="2"/>
  <p:tag name="KSO_WM_UNIT_ID" val="custom20204120_11*i*2"/>
  <p:tag name="KSO_WM_TEMPLATE_CATEGORY" val="custom"/>
  <p:tag name="KSO_WM_TEMPLATE_INDEX" val="20204120"/>
  <p:tag name="KSO_WM_UNIT_LAYERLEVEL" val="1"/>
  <p:tag name="KSO_WM_TAG_VERSION" val="1.0"/>
  <p:tag name="KSO_WM_BEAUTIFY_FLAG" val="#wm#"/>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1"/>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z"/>
  <p:tag name="KSO_WM_UNIT_INDEX" val="1_3_1"/>
  <p:tag name="KSO_WM_UNIT_ID" val="custom20204120_11*l_h_z*1_3_1"/>
  <p:tag name="KSO_WM_TEMPLATE_CATEGORY" val="custom"/>
  <p:tag name="KSO_WM_TEMPLATE_INDEX" val="20204120"/>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NOCLEAR" val="0"/>
  <p:tag name="KSO_WM_UNIT_VALUE" val="13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ID" val="custom20204120_11*l_h_f*1_1_1"/>
  <p:tag name="KSO_WM_TEMPLATE_CATEGORY" val="custom"/>
  <p:tag name="KSO_WM_TEMPLATE_INDEX" val="2020412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120_11*l_h_a*1_1_1"/>
  <p:tag name="KSO_WM_TEMPLATE_CATEGORY" val="custom"/>
  <p:tag name="KSO_WM_TEMPLATE_INDEX" val="20204120"/>
  <p:tag name="KSO_WM_UNIT_LAYERLEVEL" val="1_1_1"/>
  <p:tag name="KSO_WM_TAG_VERSION" val="1.0"/>
  <p:tag name="KSO_WM_BEAUTIFY_FLAG" val="#wm#"/>
  <p:tag name="KSO_WM_UNIT_PRESET_TEXT" val="单击此处添加小标题"/>
  <p:tag name="KSO_WM_UNIT_TEXT_FILL_FORE_SCHEMECOLOR_INDEX" val="13"/>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NOCLEAR" val="0"/>
  <p:tag name="KSO_WM_UNIT_VALUE" val="13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ID" val="custom20204120_11*l_h_f*1_2_1"/>
  <p:tag name="KSO_WM_TEMPLATE_CATEGORY" val="custom"/>
  <p:tag name="KSO_WM_TEMPLATE_INDEX" val="2020412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ID" val="custom20204120_11*l_h_a*1_2_1"/>
  <p:tag name="KSO_WM_TEMPLATE_CATEGORY" val="custom"/>
  <p:tag name="KSO_WM_TEMPLATE_INDEX" val="20204120"/>
  <p:tag name="KSO_WM_UNIT_LAYERLEVEL" val="1_1_1"/>
  <p:tag name="KSO_WM_TAG_VERSION" val="1.0"/>
  <p:tag name="KSO_WM_BEAUTIFY_FLAG" val="#wm#"/>
  <p:tag name="KSO_WM_UNIT_PRESET_TEXT" val="单击此处添加小标题"/>
  <p:tag name="KSO_WM_UNIT_TEXT_FILL_FORE_SCHEMECOLOR_INDEX" val="13"/>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ID" val="custom20204120_11*l_h_i*1_2_1"/>
  <p:tag name="KSO_WM_TEMPLATE_CATEGORY" val="custom"/>
  <p:tag name="KSO_WM_TEMPLATE_INDEX" val="2020412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NOCLEAR" val="0"/>
  <p:tag name="KSO_WM_UNIT_VALUE" val="13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ID" val="custom20204120_11*l_h_f*1_3_1"/>
  <p:tag name="KSO_WM_TEMPLATE_CATEGORY" val="custom"/>
  <p:tag name="KSO_WM_TEMPLATE_INDEX" val="2020412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TEXT_FILL_FORE_SCHEMECOLOR_INDEX" val="13"/>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ID" val="custom20204120_11*l_h_a*1_3_1"/>
  <p:tag name="KSO_WM_TEMPLATE_CATEGORY" val="custom"/>
  <p:tag name="KSO_WM_TEMPLATE_INDEX" val="20204120"/>
  <p:tag name="KSO_WM_UNIT_LAYERLEVEL" val="1_1_1"/>
  <p:tag name="KSO_WM_TAG_VERSION" val="1.0"/>
  <p:tag name="KSO_WM_BEAUTIFY_FLAG" val="#wm#"/>
  <p:tag name="KSO_WM_UNIT_PRESET_TEXT" val="单击此处添加小标题"/>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ID" val="custom20204120_11*l_h_i*1_3_1"/>
  <p:tag name="KSO_WM_TEMPLATE_CATEGORY" val="custom"/>
  <p:tag name="KSO_WM_TEMPLATE_INDEX" val="2020412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z"/>
  <p:tag name="KSO_WM_UNIT_INDEX" val="1_2_1"/>
  <p:tag name="KSO_WM_UNIT_ID" val="custom20204120_11*l_h_z*1_2_1"/>
  <p:tag name="KSO_WM_TEMPLATE_CATEGORY" val="custom"/>
  <p:tag name="KSO_WM_TEMPLATE_INDEX" val="20204120"/>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120_11*a*1"/>
  <p:tag name="KSO_WM_TEMPLATE_CATEGORY" val="custom"/>
  <p:tag name="KSO_WM_TEMPLATE_INDEX" val="20204120"/>
  <p:tag name="KSO_WM_UNIT_LAYERLEVEL" val="1"/>
  <p:tag name="KSO_WM_TAG_VERSION" val="1.0"/>
  <p:tag name="KSO_WM_BEAUTIFY_FLAG" val="#wm#"/>
  <p:tag name="KSO_WM_UNIT_PRESET_TEXT" val="单击此处添加大标题"/>
  <p:tag name="KSO_WM_UNIT_TEXT_FILL_FORE_SCHEMECOLOR_INDEX" val="13"/>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ID" val="custom20204120_11*l_h_i*1_1_1"/>
  <p:tag name="KSO_WM_TEMPLATE_CATEGORY" val="custom"/>
  <p:tag name="KSO_WM_TEMPLATE_INDEX" val="2020412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20412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120"/>
  <p:tag name="KSO_WM_SLIDE_LAYOUT" val="a_b"/>
  <p:tag name="KSO_WM_SLIDE_LAYOUT_CNT" val="1_2"/>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120_33*a*1"/>
  <p:tag name="KSO_WM_TEMPLATE_CATEGORY" val="custom"/>
  <p:tag name="KSO_WM_TEMPLATE_INDEX" val="20204120"/>
  <p:tag name="KSO_WM_UNIT_LAYERLEVEL" val="1"/>
  <p:tag name="KSO_WM_TAG_VERSION" val="1.0"/>
  <p:tag name="KSO_WM_BEAUTIFY_FLAG" val="#wm#"/>
  <p:tag name="KSO_WM_UNIT_PRESET_TEXT" val="谢谢聆听"/>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9、12、15、16、19、20、21、22、25、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129"/>
  <p:tag name="KSO_WM_TEMPLATE_MASTER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WPS主题色">
      <a:dk1>
        <a:srgbClr val="000000"/>
      </a:dk1>
      <a:lt1>
        <a:srgbClr val="FFFFFF"/>
      </a:lt1>
      <a:dk2>
        <a:srgbClr val="FCEBE3"/>
      </a:dk2>
      <a:lt2>
        <a:srgbClr val="FFFFFF"/>
      </a:lt2>
      <a:accent1>
        <a:srgbClr val="DA804E"/>
      </a:accent1>
      <a:accent2>
        <a:srgbClr val="C0934C"/>
      </a:accent2>
      <a:accent3>
        <a:srgbClr val="9EA755"/>
      </a:accent3>
      <a:accent4>
        <a:srgbClr val="7DBB6B"/>
      </a:accent4>
      <a:accent5>
        <a:srgbClr val="60CC8F"/>
      </a:accent5>
      <a:accent6>
        <a:srgbClr val="4DDAC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1835</Words>
  <Application>Microsoft Office PowerPoint</Application>
  <PresentationFormat>自定义</PresentationFormat>
  <Paragraphs>142</Paragraphs>
  <Slides>26</Slides>
  <Notes>25</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鲁班锁教学演示程序</vt:lpstr>
      <vt:lpstr>PowerPoint 演示文稿</vt:lpstr>
      <vt:lpstr>程序创意及设计思路</vt:lpstr>
      <vt:lpstr>PowerPoint 演示文稿</vt:lpstr>
      <vt:lpstr>亮点说明及项目演示</vt:lpstr>
      <vt:lpstr>关键技术点讲解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鲁班锁教学演示程序</dc:title>
  <dc:creator>HenryLiu</dc:creator>
  <cp:lastModifiedBy>艾孜尔江</cp:lastModifiedBy>
  <cp:revision>137</cp:revision>
  <dcterms:created xsi:type="dcterms:W3CDTF">2019-12-11T05:12:00Z</dcterms:created>
  <dcterms:modified xsi:type="dcterms:W3CDTF">2020-02-22T12:27:48Z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