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6" r:id="rId4"/>
    <p:sldId id="257" r:id="rId5"/>
    <p:sldId id="262" r:id="rId6"/>
    <p:sldId id="258" r:id="rId7"/>
    <p:sldId id="264" r:id="rId8"/>
    <p:sldId id="259" r:id="rId9"/>
    <p:sldId id="263" r:id="rId10"/>
    <p:sldId id="260" r:id="rId11"/>
    <p:sldId id="265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886929-3658-FB40-88A4-9A12A741C2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FF987-3649-A34A-8ACD-12A14E5B2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E740-BBFB-3B4F-9977-3615FE2C8836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7E8D-F4DA-4540-99F3-E0590B9B1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by Alyona Galyeva for ML Conf EU 2020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A5CC-B56C-A641-A3AE-7530FEEEC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3F20-5126-954D-9FEC-E9BAAE1D94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1272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3F4E-F595-4949-815B-25F0A77ED360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by Alyona Galyeva for ML Conf EU 2020</a:t>
            </a:r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14CF-C2BF-F049-BB49-CD92CAF334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8864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75B-4C14-1A41-A940-5C2A30EA7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9BF28-784C-E04F-AE83-F686BF77D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A515-FF4B-BA40-8670-2D8F8BEB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6231-0326-0D4A-B73E-E0FB35D42F87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2867-5C6D-B943-91A0-043C9382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6E64-E7CC-8744-B74F-06F3DB0F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6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D7C1-9A34-0A4F-B3A3-CAAFF0AF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DC66A-A424-4B46-9AF9-4ACAAA8E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C153-EFCD-5147-A36D-17E5FADE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82D6-2C3F-924E-B330-47DAC4E3E174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D6D3-B231-0A40-9459-DC3690C3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DE21-95B3-A14D-A3E1-EC61189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467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8C55E-7B7E-634E-BA7D-2200F155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3FEC-2626-CA49-928E-B20E3215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D565-DD78-FC4D-B1E0-E6416B35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D0CA-8E47-C24B-80BB-A4DD57E58746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D0CC-B106-D04C-8295-27C3C7A3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83EE-CC5D-754A-A371-5C7BC8E3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03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A9CA-9034-2246-9B15-DB8A42E6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256C-E0C9-BC40-BB4C-C0284F27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6A29-15D9-2548-9BD1-7E41C771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E14D-9548-7B43-B932-45067D95AB1F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3950-265D-CD4A-8C77-D1FEACD3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AEAA-C247-DE42-ABEC-3704C08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5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77B3-0A95-9043-87C3-8BF6727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F64E-4805-D44A-8D00-E9728A3E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5E85-3B49-BA44-A534-071265AC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5A8-1B12-E542-A599-16F354000331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CE57-7098-144C-A62A-4141E9CA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26AB-CF3D-CB49-82CE-DB0F79E6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58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A3BE-5423-4445-8738-2352286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A6B5-DD4B-6943-8EB9-9EE695A0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8EA8-33B7-9844-A117-22291C1B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8C7C7-C3D7-C64D-8186-0152549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7A13-590B-7D44-B992-E24D09E1C1CC}" type="datetime1">
              <a:rPr lang="en-US" smtClean="0"/>
              <a:t>11/9/20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9733-A44F-E04C-A7C5-2DC8920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60DD-52BF-B748-92F9-61685FC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72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8711-C533-6246-9982-E77CC219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D474-6C6A-D146-871D-CA4980D9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8567-3974-3741-AA11-97D491F9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5776C-A813-D647-AD81-5C8A7F064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E3890-4A24-D54C-8B98-D2F82DB0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7487C-5B47-1D40-83B2-93DEC9C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31F0-2137-454A-A11C-07A45B3BE555}" type="datetime1">
              <a:rPr lang="en-US" smtClean="0"/>
              <a:t>11/9/20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EDA74-DB85-C248-834A-02B82FE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045A-4563-3148-965E-73F5D34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23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E3A7-F4AE-8D48-956A-820830B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5FD0-0809-9D40-BA28-A1C4E605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D5B9-C724-134A-8ADF-37E5C10EF1AC}" type="datetime1">
              <a:rPr lang="en-US" smtClean="0"/>
              <a:t>11/9/20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86F1E-6B9E-854A-B9FC-EC0E3F9A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FDFC8-49E4-EE4F-BE1E-504DE657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10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8F183-474E-0442-81CB-8ABD6857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2854-0164-844F-B692-59224C97E8CE}" type="datetime1">
              <a:rPr lang="en-US" smtClean="0"/>
              <a:t>11/9/20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6218-59F0-A84B-8BF7-4E4A2B93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C16BC-AA1F-9D4F-BE72-5FBB7C32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59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244-9395-DD49-9F39-51FAD9DA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A779-AA88-784D-A2D7-D0F664F9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3ECB-27B3-A84D-8BA2-AABB061AC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FA9B-A541-C54F-B8EB-093141B8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9E5B-F0FE-B847-8C71-1B2B92DCCF52}" type="datetime1">
              <a:rPr lang="en-US" smtClean="0"/>
              <a:t>11/9/20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9936-C431-1B44-8BED-BE7B896A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D1CA-336D-FC42-9B0B-A5CA3BBA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12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F35B-6194-9E40-AE53-AAAB0A46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86B4B-9DC9-4344-8AB7-2109C5AF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6099-25D8-0043-A016-9E3EE1EB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37B7-3E0D-B94E-8F83-D80EDD5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60AE-AFD6-1642-83C1-492B8F5AA22B}" type="datetime1">
              <a:rPr lang="en-US" smtClean="0"/>
              <a:t>11/9/20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5AAE-3736-EC47-BC96-B8321196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43D0-3A83-B343-B9CC-AF6F3C7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11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1BAA-7CF1-434B-8E4B-540366FF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346A-BF9E-B94E-A1E3-837A4D26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DAE4-C279-3844-A81E-9EC5E55F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5DA4-BFDC-8649-A026-3B6F15A30D8C}" type="datetime1">
              <a:rPr lang="en-US" smtClean="0"/>
              <a:t>11/9/20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5548-9910-D748-9F40-8F8BE62B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Alyona Galyeva for ML Conf EU 2020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3F08-E5E9-B54F-AFA8-83B3AB295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5CCC-2C98-264E-91C9-C3A4DAE47C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35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port, water sport, ocean floor&#10;&#10;Description automatically generated">
            <a:extLst>
              <a:ext uri="{FF2B5EF4-FFF2-40B4-BE49-F238E27FC236}">
                <a16:creationId xmlns:a16="http://schemas.microsoft.com/office/drawing/2014/main" id="{0E98AD18-2F15-A947-9265-7E51DE0E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7357D-CD8A-6648-BE28-AC9612FA3CF7}"/>
              </a:ext>
            </a:extLst>
          </p:cNvPr>
          <p:cNvSpPr txBox="1"/>
          <p:nvPr/>
        </p:nvSpPr>
        <p:spPr>
          <a:xfrm>
            <a:off x="7652592" y="356030"/>
            <a:ext cx="40319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400" b="1" dirty="0">
                <a:solidFill>
                  <a:schemeClr val="bg1"/>
                </a:solidFill>
                <a:latin typeface="Ubuntu Mono derivative Powerlin" panose="020B0509030602030204" pitchFamily="49" charset="0"/>
              </a:rPr>
              <a:t>The Hitchhiker’s Guide to</a:t>
            </a:r>
          </a:p>
          <a:p>
            <a:pPr algn="r"/>
            <a:r>
              <a:rPr lang="en-NL" sz="2400" b="1" dirty="0">
                <a:solidFill>
                  <a:schemeClr val="bg1"/>
                </a:solidFill>
                <a:latin typeface="Ubuntu Mono derivative Powerlin" panose="020B0509030602030204" pitchFamily="49" charset="0"/>
              </a:rPr>
              <a:t>the Machine Learning</a:t>
            </a:r>
          </a:p>
          <a:p>
            <a:pPr algn="r"/>
            <a:r>
              <a:rPr lang="en-NL" sz="2400" b="1" dirty="0">
                <a:solidFill>
                  <a:schemeClr val="bg1"/>
                </a:solidFill>
                <a:latin typeface="Ubuntu Mono derivative Powerlin" panose="020B0509030602030204" pitchFamily="49" charset="0"/>
              </a:rPr>
              <a:t>Engineering Galaxy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  <a:latin typeface="Ubuntu Mono derivative Powerlin" panose="020B0509030602030204" pitchFamily="49" charset="0"/>
              </a:rPr>
              <a:t>by Alyona </a:t>
            </a:r>
            <a:r>
              <a:rPr lang="en-GB" sz="2400" b="1" dirty="0" err="1">
                <a:solidFill>
                  <a:schemeClr val="bg1"/>
                </a:solidFill>
                <a:latin typeface="Ubuntu Mono derivative Powerlin" panose="020B0509030602030204" pitchFamily="49" charset="0"/>
              </a:rPr>
              <a:t>Galyeva</a:t>
            </a:r>
            <a:endParaRPr lang="en-NL" sz="2400" b="1" dirty="0">
              <a:solidFill>
                <a:schemeClr val="bg1"/>
              </a:solidFill>
              <a:latin typeface="Ubuntu Mono derivative Powerlin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2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3BAD7-D8C7-904D-B84D-DCF34072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90" y="914400"/>
            <a:ext cx="4968819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9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8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08BE9-8ADB-EF48-9E86-6AA34B09D0E3}"/>
              </a:ext>
            </a:extLst>
          </p:cNvPr>
          <p:cNvSpPr txBox="1"/>
          <p:nvPr/>
        </p:nvSpPr>
        <p:spPr>
          <a:xfrm>
            <a:off x="1456489" y="645317"/>
            <a:ext cx="5347266" cy="87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3FB6C4-09F9-8F45-8D50-DBA94E20B8E6}"/>
              </a:ext>
            </a:extLst>
          </p:cNvPr>
          <p:cNvSpPr txBox="1"/>
          <p:nvPr/>
        </p:nvSpPr>
        <p:spPr>
          <a:xfrm>
            <a:off x="3752202" y="1745449"/>
            <a:ext cx="69157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Ubuntu Mono derivative Powerlin" panose="020B0509030602030204" pitchFamily="49" charset="0"/>
              </a:rPr>
              <a:t>Introduction</a:t>
            </a:r>
          </a:p>
          <a:p>
            <a:endParaRPr lang="en-NL" sz="2400" dirty="0">
              <a:latin typeface="Ubuntu Mono derivative Powerlin" panose="020B0509030602030204" pitchFamily="49" charset="0"/>
            </a:endParaRPr>
          </a:p>
          <a:p>
            <a:r>
              <a:rPr lang="en-NL" sz="2400" dirty="0">
                <a:latin typeface="Ubuntu Mono derivative Powerlin" panose="020B0509030602030204" pitchFamily="49" charset="0"/>
              </a:rPr>
              <a:t>AI-powered software vs traditional software</a:t>
            </a:r>
          </a:p>
          <a:p>
            <a:endParaRPr lang="en-NL" sz="2400" dirty="0">
              <a:latin typeface="Ubuntu Mono derivative Powerlin" panose="020B0509030602030204" pitchFamily="49" charset="0"/>
            </a:endParaRPr>
          </a:p>
          <a:p>
            <a:r>
              <a:rPr lang="en-NL" sz="2400" dirty="0">
                <a:latin typeface="Ubuntu Mono derivative Powerlin" panose="020B0509030602030204" pitchFamily="49" charset="0"/>
              </a:rPr>
              <a:t>MLOPS and AI-pipeline in a nutshell</a:t>
            </a:r>
          </a:p>
          <a:p>
            <a:endParaRPr lang="en-NL" sz="2400" dirty="0">
              <a:latin typeface="Ubuntu Mono derivative Powerlin" panose="020B0509030602030204" pitchFamily="49" charset="0"/>
            </a:endParaRPr>
          </a:p>
          <a:p>
            <a:r>
              <a:rPr lang="en-NL" sz="2400" dirty="0">
                <a:latin typeface="Ubuntu Mono derivative Powerlin" panose="020B0509030602030204" pitchFamily="49" charset="0"/>
              </a:rPr>
              <a:t>ML Platform: What is this?</a:t>
            </a:r>
          </a:p>
          <a:p>
            <a:endParaRPr lang="en-NL" sz="2400" dirty="0">
              <a:latin typeface="Ubuntu Mono derivative Powerlin" panose="020B0509030602030204" pitchFamily="49" charset="0"/>
            </a:endParaRPr>
          </a:p>
          <a:p>
            <a:r>
              <a:rPr lang="en-NL" sz="2400" dirty="0">
                <a:latin typeface="Ubuntu Mono derivative Powerlin" panose="020B0509030602030204" pitchFamily="49" charset="0"/>
              </a:rPr>
              <a:t>Hands-on with AI-pipelines: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>
                <a:latin typeface="Ubuntu Mono derivative Powerlin" panose="020B0509030602030204" pitchFamily="49" charset="0"/>
              </a:rPr>
              <a:t>Offline serving –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>
                <a:latin typeface="Ubuntu Mono derivative Powerlin" panose="020B0509030602030204" pitchFamily="49" charset="0"/>
              </a:rPr>
              <a:t>Online serving – near real-time</a:t>
            </a:r>
          </a:p>
        </p:txBody>
      </p:sp>
    </p:spTree>
    <p:extLst>
      <p:ext uri="{BB962C8B-B14F-4D97-AF65-F5344CB8AC3E}">
        <p14:creationId xmlns:p14="http://schemas.microsoft.com/office/powerpoint/2010/main" val="98225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C46B1-357F-B441-B8F8-4282EF7D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8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04D47B-4329-2C45-BB43-5715C418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4" r="4780" b="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7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53CB9FD-BE50-D24B-911E-EA8E681F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" b="2239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7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86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FC0BDC-AF0F-AA4F-99FF-E4DB9546A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9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93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Ubuntu Mono derivative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Alyona Galyeva</dc:creator>
  <cp:lastModifiedBy>Alyona Galyeva</cp:lastModifiedBy>
  <cp:revision>2</cp:revision>
  <dcterms:created xsi:type="dcterms:W3CDTF">2020-11-09T16:31:51Z</dcterms:created>
  <dcterms:modified xsi:type="dcterms:W3CDTF">2020-11-09T20:53:42Z</dcterms:modified>
</cp:coreProperties>
</file>