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41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2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9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0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8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7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3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2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938F-9153-46D3-A160-17B9DC7A84EB}" type="datetimeFigureOut">
              <a:rPr lang="en-GB" smtClean="0"/>
              <a:t>03/02/2016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355E-D555-4D2E-9659-8A37E36AB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8" y="173038"/>
            <a:ext cx="51435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18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5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44" y="-106249"/>
            <a:ext cx="4712408" cy="6283212"/>
          </a:xfrm>
        </p:spPr>
      </p:pic>
    </p:spTree>
    <p:extLst>
      <p:ext uri="{BB962C8B-B14F-4D97-AF65-F5344CB8AC3E}">
        <p14:creationId xmlns:p14="http://schemas.microsoft.com/office/powerpoint/2010/main" val="30905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2" y="67922"/>
            <a:ext cx="4581780" cy="6109041"/>
          </a:xfrm>
        </p:spPr>
      </p:pic>
    </p:spTree>
    <p:extLst>
      <p:ext uri="{BB962C8B-B14F-4D97-AF65-F5344CB8AC3E}">
        <p14:creationId xmlns:p14="http://schemas.microsoft.com/office/powerpoint/2010/main" val="340079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8" y="82437"/>
            <a:ext cx="4570894" cy="6094526"/>
          </a:xfrm>
        </p:spPr>
      </p:pic>
    </p:spTree>
    <p:extLst>
      <p:ext uri="{BB962C8B-B14F-4D97-AF65-F5344CB8AC3E}">
        <p14:creationId xmlns:p14="http://schemas.microsoft.com/office/powerpoint/2010/main" val="311943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BT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Venkatchalam,P,Praveen,TAR5 R</dc:creator>
  <cp:lastModifiedBy>Venkatchalam,P,Praveen,TAR5 R</cp:lastModifiedBy>
  <cp:revision>1</cp:revision>
  <dcterms:created xsi:type="dcterms:W3CDTF">2016-02-03T13:27:40Z</dcterms:created>
  <dcterms:modified xsi:type="dcterms:W3CDTF">2016-02-03T13:27:56Z</dcterms:modified>
</cp:coreProperties>
</file>