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style+xml" PartName="/ppt/charts/style2.xml"/>
  <Override ContentType="application/vnd.ms-office.chartcolorstyle+xml" PartName="/ppt/charts/colors1.xml"/>
  <Override ContentType="application/vnd.ms-office.chartcolorstyle+xml" PartName="/ppt/charts/colors2.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22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EZHILARASI P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312209061</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NAAN MUDHALVAN ID: </a:t>
            </a:r>
            <a:r>
              <a:rPr lang="en-US" sz="2400">
                <a:solidFill>
                  <a:srgbClr val="222222"/>
                </a:solidFill>
                <a:highlight>
                  <a:srgbClr val="FFFFFF"/>
                </a:highlight>
              </a:rPr>
              <a:t>asunm1353312209061</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BCOM(ACCOUNTING AND FINANCE)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ANNA ADARSH COLLEGE FOR WOMEN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