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EZHILARASU S</a:t>
            </a:r>
            <a:endParaRPr lang="en-AI" sz="2400" dirty="0"/>
          </a:p>
          <a:p>
            <a:r>
              <a:rPr lang="en-US" sz="2400" dirty="0"/>
              <a:t>REGISTER NO</a:t>
            </a:r>
            <a:r>
              <a:rPr lang="en-AI" sz="2400" dirty="0"/>
              <a:t>        </a:t>
            </a:r>
            <a:r>
              <a:rPr lang="en-US" sz="2400" dirty="0"/>
              <a:t>:</a:t>
            </a:r>
            <a:r>
              <a:rPr lang="en-AI" sz="2400" dirty="0"/>
              <a:t>  22011110360</a:t>
            </a:r>
            <a:r>
              <a:rPr lang="en-IN" sz="2400" dirty="0"/>
              <a:t>24</a:t>
            </a:r>
            <a:endParaRPr lang="en-AI" sz="2400" dirty="0"/>
          </a:p>
          <a:p>
            <a:r>
              <a:rPr lang="en-AI" sz="2400" dirty="0"/>
              <a:t>NM ID                     :  </a:t>
            </a:r>
            <a:r>
              <a:rPr lang="en-IN" sz="2400" dirty="0"/>
              <a:t>2CFA2FC53A7A3FAB168447ED1006D302</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ADED343A-915D-FBF7-5CF4-AA7AEE79EE47}"/>
              </a:ext>
            </a:extLst>
          </p:cNvPr>
          <p:cNvSpPr>
            <a:spLocks noGrp="1"/>
          </p:cNvSpPr>
          <p:nvPr>
            <p:ph type="body" idx="1"/>
          </p:nvPr>
        </p:nvSpPr>
        <p:spPr>
          <a:xfrm>
            <a:off x="463867" y="108445"/>
            <a:ext cx="10972800" cy="276999"/>
          </a:xfrm>
        </p:spPr>
        <p:txBody>
          <a:bodyPr/>
          <a:lstStyle/>
          <a:p>
            <a:endParaRPr lang="en-AI" dirty="0"/>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9D308227-4EE8-E639-2298-1C87CDB6F158}"/>
              </a:ext>
            </a:extLst>
          </p:cNvPr>
          <p:cNvSpPr>
            <a:spLocks noGrp="1"/>
          </p:cNvSpPr>
          <p:nvPr>
            <p:ph type="body" idx="1"/>
          </p:nvPr>
        </p:nvSpPr>
        <p:spPr>
          <a:xfrm>
            <a:off x="304800" y="152400"/>
            <a:ext cx="10972800" cy="45719"/>
          </a:xfrm>
        </p:spPr>
        <p:txBody>
          <a:bodyPr/>
          <a:lstStyle/>
          <a:p>
            <a:endParaRPr lang="en-AI" dirty="0"/>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303</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Ucafirm User46</cp:lastModifiedBy>
  <cp:revision>21</cp:revision>
  <dcterms:created xsi:type="dcterms:W3CDTF">2024-03-29T15:07:22Z</dcterms:created>
  <dcterms:modified xsi:type="dcterms:W3CDTF">2024-09-10T04:01:53Z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