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1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1219200" y="2722245"/>
            <a:ext cx="7701025" cy="984885"/>
          </a:xfrm>
        </p:spPr>
        <p:txBody>
          <a:bodyPr/>
          <a:lstStyle/>
          <a:p>
            <a:r>
              <a:rPr lang="en-US" b="1" dirty="0">
                <a:latin typeface="Times New Roman" panose="02020603050405020304" pitchFamily="18" charset="0"/>
                <a:cs typeface="Times New Roman" panose="02020603050405020304" pitchFamily="18" charset="0"/>
              </a:rPr>
              <a:t>FACE MASK DETECTION USING CNN</a:t>
            </a:r>
            <a:endParaRPr lang="en-IN"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419725" y="3990975"/>
            <a:ext cx="5476875" cy="1754326"/>
          </a:xfrm>
          <a:prstGeom prst="rect">
            <a:avLst/>
          </a:prstGeom>
          <a:noFill/>
        </p:spPr>
        <p:txBody>
          <a:bodyPr wrap="square" rtlCol="0">
            <a:spAutoFit/>
          </a:bodyPr>
          <a:lstStyle/>
          <a:p>
            <a:r>
              <a:rPr lang="en-US" dirty="0" smtClean="0"/>
              <a:t>PRESENTED BY:</a:t>
            </a:r>
          </a:p>
          <a:p>
            <a:r>
              <a:rPr lang="en-US" dirty="0" smtClean="0"/>
              <a:t>S.EZHILMARAN</a:t>
            </a:r>
          </a:p>
          <a:p>
            <a:r>
              <a:rPr lang="en-US" dirty="0" smtClean="0"/>
              <a:t>513121104004</a:t>
            </a:r>
          </a:p>
          <a:p>
            <a:r>
              <a:rPr lang="en-US" dirty="0" smtClean="0"/>
              <a:t>THANTHAI PERIYAR GOVERNMENT INSTITUTE OF TECHNOLOGY,VELLORE</a:t>
            </a:r>
            <a:endParaRPr lang="en-IN"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19200"/>
            <a:ext cx="8610600" cy="3877985"/>
          </a:xfrm>
        </p:spPr>
        <p:txBody>
          <a:bodyPr/>
          <a:lstStyle/>
          <a:p>
            <a:r>
              <a:rPr lang="en-US" dirty="0" smtClean="0"/>
              <a:t>6.Model </a:t>
            </a:r>
            <a:r>
              <a:rPr lang="en-US" dirty="0"/>
              <a:t>Optimization: Fine-tune the model by adjusting </a:t>
            </a:r>
            <a:r>
              <a:rPr lang="en-US" dirty="0" err="1"/>
              <a:t>hyperparameters</a:t>
            </a:r>
            <a:r>
              <a:rPr lang="en-US" dirty="0"/>
              <a:t> (e.g., learning rate, batch size) to improve performance.</a:t>
            </a:r>
          </a:p>
          <a:p>
            <a:endParaRPr lang="en-US" dirty="0"/>
          </a:p>
          <a:p>
            <a:r>
              <a:rPr lang="en-US" dirty="0" smtClean="0"/>
              <a:t>7.Deployment</a:t>
            </a:r>
            <a:r>
              <a:rPr lang="en-US" dirty="0"/>
              <a:t>: Deploy the trained model to a production environment, such as a web service or mobile application, for real-time inference.</a:t>
            </a:r>
          </a:p>
          <a:p>
            <a:endParaRPr lang="en-US" dirty="0"/>
          </a:p>
          <a:p>
            <a:r>
              <a:rPr lang="en-US" dirty="0" smtClean="0"/>
              <a:t>8.Testing </a:t>
            </a:r>
            <a:r>
              <a:rPr lang="en-US" dirty="0"/>
              <a:t>and Validation: Test the deployed model with new images to ensure it performs well in real-world scenarios.</a:t>
            </a:r>
          </a:p>
          <a:p>
            <a:endParaRPr lang="en-US" dirty="0"/>
          </a:p>
          <a:p>
            <a:r>
              <a:rPr lang="en-US" dirty="0" smtClean="0"/>
              <a:t>9.Monitoring </a:t>
            </a:r>
            <a:r>
              <a:rPr lang="en-US" dirty="0"/>
              <a:t>and Maintenance: Continuously monitor the model's performance and retrain it periodically with new data to maintain accuracy.</a:t>
            </a:r>
          </a:p>
          <a:p>
            <a:endParaRPr lang="en-US" dirty="0"/>
          </a:p>
          <a:p>
            <a:r>
              <a:rPr lang="en-US" dirty="0" smtClean="0"/>
              <a:t>10.Feedback </a:t>
            </a:r>
            <a:r>
              <a:rPr lang="en-US" dirty="0"/>
              <a:t>Loop: Gather feedback from users and stakeholders to identify areas for improvement and enhance the model's effectiveness over time.</a:t>
            </a:r>
            <a:endParaRPr lang="en-IN" dirty="0"/>
          </a:p>
        </p:txBody>
      </p:sp>
    </p:spTree>
    <p:extLst>
      <p:ext uri="{BB962C8B-B14F-4D97-AF65-F5344CB8AC3E}">
        <p14:creationId xmlns:p14="http://schemas.microsoft.com/office/powerpoint/2010/main" val="39820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141" y="2091662"/>
            <a:ext cx="1828958" cy="233954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27" y="2270288"/>
            <a:ext cx="3299746" cy="2065199"/>
          </a:xfrm>
          <a:prstGeom prst="rect">
            <a:avLst/>
          </a:prstGeom>
        </p:spPr>
      </p:pic>
      <p:sp>
        <p:nvSpPr>
          <p:cNvPr id="13" name="TextBox 12"/>
          <p:cNvSpPr txBox="1"/>
          <p:nvPr/>
        </p:nvSpPr>
        <p:spPr>
          <a:xfrm>
            <a:off x="1219200" y="4495800"/>
            <a:ext cx="2533650" cy="369332"/>
          </a:xfrm>
          <a:prstGeom prst="rect">
            <a:avLst/>
          </a:prstGeom>
          <a:noFill/>
        </p:spPr>
        <p:txBody>
          <a:bodyPr wrap="square" rtlCol="0">
            <a:spAutoFit/>
          </a:bodyPr>
          <a:lstStyle/>
          <a:p>
            <a:r>
              <a:rPr lang="en-US" dirty="0" smtClean="0"/>
              <a:t>Person wear no mask</a:t>
            </a:r>
            <a:endParaRPr lang="en-IN" dirty="0"/>
          </a:p>
        </p:txBody>
      </p:sp>
      <p:sp>
        <p:nvSpPr>
          <p:cNvPr id="14" name="TextBox 13"/>
          <p:cNvSpPr txBox="1"/>
          <p:nvPr/>
        </p:nvSpPr>
        <p:spPr>
          <a:xfrm>
            <a:off x="5486400" y="4495800"/>
            <a:ext cx="1981200" cy="369332"/>
          </a:xfrm>
          <a:prstGeom prst="rect">
            <a:avLst/>
          </a:prstGeom>
          <a:noFill/>
        </p:spPr>
        <p:txBody>
          <a:bodyPr wrap="square" rtlCol="0">
            <a:spAutoFit/>
          </a:bodyPr>
          <a:lstStyle/>
          <a:p>
            <a:r>
              <a:rPr lang="en-US" dirty="0" smtClean="0"/>
              <a:t>Person wear mask</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4" name="Rectangle 3"/>
          <p:cNvSpPr/>
          <p:nvPr/>
        </p:nvSpPr>
        <p:spPr>
          <a:xfrm>
            <a:off x="838200" y="2057400"/>
            <a:ext cx="8305800" cy="2169825"/>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In conclusion, the face mask detection project successfully developed a machine learning model capable of accurately detecting whether a person is wearing a face mask in an image. The model, based on the </a:t>
            </a:r>
            <a:r>
              <a:rPr lang="en-US" dirty="0" err="1" smtClean="0">
                <a:latin typeface="Times New Roman" panose="02020603050405020304" pitchFamily="18" charset="0"/>
                <a:cs typeface="Times New Roman" panose="02020603050405020304" pitchFamily="18" charset="0"/>
              </a:rPr>
              <a:t>MobileNet</a:t>
            </a:r>
            <a:r>
              <a:rPr lang="en-US" dirty="0" smtClean="0">
                <a:latin typeface="Times New Roman" panose="02020603050405020304" pitchFamily="18" charset="0"/>
                <a:cs typeface="Times New Roman" panose="02020603050405020304" pitchFamily="18" charset="0"/>
              </a:rPr>
              <a:t> architecture, achieved high accuracy and can be deployed in various real-world scenarios to enforce mask-wearing policies and contribute to public health and safety efforts.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2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743200"/>
            <a:ext cx="10681335" cy="758190"/>
          </a:xfrm>
        </p:spPr>
        <p:txBody>
          <a:bodyPr/>
          <a:lstStyle/>
          <a:p>
            <a:r>
              <a:rPr 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49405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341110" y="3270183"/>
            <a:ext cx="746964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FACE MASK DETECTION USING CNN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38407" y="1860361"/>
            <a:ext cx="4800600" cy="3416320"/>
          </a:xfrm>
          <a:prstGeom prst="rect">
            <a:avLst/>
          </a:prstGeom>
          <a:noFill/>
        </p:spPr>
        <p:txBody>
          <a:bodyPr wrap="square" rtlCol="0">
            <a:spAutoFit/>
          </a:bodyPr>
          <a:lstStyle/>
          <a:p>
            <a:pPr>
              <a:lnSpc>
                <a:spcPct val="150000"/>
              </a:lnSpc>
            </a:pPr>
            <a:r>
              <a:rPr lang="en-US" cap="none" dirty="0" smtClean="0">
                <a:latin typeface="Times New Roman" panose="02020603050405020304" pitchFamily="18" charset="0"/>
                <a:cs typeface="Times New Roman" panose="02020603050405020304" pitchFamily="18" charset="0"/>
              </a:rPr>
              <a:t>1.Problem Statement</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2.Project overview</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3.End Users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4.Solutions and its Proposition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5.The WOW in the solution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6.Modelling</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7.Results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8.Conclusion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1143000" y="2133600"/>
            <a:ext cx="6096000" cy="2120068"/>
          </a:xfrm>
          <a:prstGeom prst="rect">
            <a:avLst/>
          </a:prstGeom>
        </p:spPr>
        <p:txBody>
          <a:bodyPr>
            <a:spAutoFit/>
          </a:bodyPr>
          <a:lstStyle/>
          <a:p>
            <a:pPr>
              <a:lnSpc>
                <a:spcPct val="150000"/>
              </a:lnSpc>
            </a:pPr>
            <a:r>
              <a:rPr lang="en-US" dirty="0" smtClean="0">
                <a:latin typeface="Times New Roman" panose="02020603050405020304" pitchFamily="18" charset="0"/>
                <a:cs typeface="Times New Roman" panose="02020603050405020304" pitchFamily="18" charset="0"/>
              </a:rPr>
              <a:t>	Develop a machine learning model to detect whether a person is wearing a face mask or not in an image. The model should be able to accurately classify images into two classes: 'Mask' and 'No Mask'. This solution aims to assist in enforcing safety measures, such as mask-wearing, in public spaces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838200" y="2209800"/>
            <a:ext cx="6477000" cy="300082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This project aims to develop a machine learning model for face mask detection using a dataset containing images of people with and without masks. The model will be based on the </a:t>
            </a:r>
            <a:r>
              <a:rPr lang="en-US" dirty="0" err="1" smtClean="0">
                <a:latin typeface="Times New Roman" panose="02020603050405020304" pitchFamily="18" charset="0"/>
                <a:cs typeface="Times New Roman" panose="02020603050405020304" pitchFamily="18" charset="0"/>
              </a:rPr>
              <a:t>MobileNet</a:t>
            </a:r>
            <a:r>
              <a:rPr lang="en-US" dirty="0" smtClean="0">
                <a:latin typeface="Times New Roman" panose="02020603050405020304" pitchFamily="18" charset="0"/>
                <a:cs typeface="Times New Roman" panose="02020603050405020304" pitchFamily="18" charset="0"/>
              </a:rPr>
              <a:t> architecture and will be trained to classify images into two categories: 'Mask' and 'No Mask'. The goal is to create a tool that can help enforce safety regulations, such as mask-wearing, in public places.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2362200" y="2286000"/>
            <a:ext cx="2820067" cy="1754326"/>
          </a:xfrm>
          <a:prstGeom prst="rect">
            <a:avLst/>
          </a:prstGeom>
        </p:spPr>
        <p:txBody>
          <a:bodyPr wrap="none">
            <a:spAutoFit/>
          </a:bodyPr>
          <a:lstStyle/>
          <a:p>
            <a:pPr marL="285750" indent="-285750">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Public Health Authorities</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Business Owner</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Security Personnel</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 Public</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0"/>
          <p:cNvSpPr/>
          <p:nvPr/>
        </p:nvSpPr>
        <p:spPr>
          <a:xfrm>
            <a:off x="985101" y="1752600"/>
            <a:ext cx="7924800" cy="2031325"/>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The solution for the face mask detection project involves developing a machine learning model that can accurately detect whether a person is wearing a face mask in an image. The model will be trained on a dataset of images labeled with 'Mask' and 'No Mask' classes. The </a:t>
            </a:r>
            <a:r>
              <a:rPr lang="en-US" dirty="0" err="1" smtClean="0">
                <a:latin typeface="Times New Roman" panose="02020603050405020304" pitchFamily="18" charset="0"/>
                <a:cs typeface="Times New Roman" panose="02020603050405020304" pitchFamily="18" charset="0"/>
              </a:rPr>
              <a:t>MobileNet</a:t>
            </a:r>
            <a:r>
              <a:rPr lang="en-US" dirty="0" smtClean="0">
                <a:latin typeface="Times New Roman" panose="02020603050405020304" pitchFamily="18" charset="0"/>
                <a:cs typeface="Times New Roman" panose="02020603050405020304" pitchFamily="18" charset="0"/>
              </a:rPr>
              <a:t> architecture will be used as the base model, with additional layers added for fine-tuning.</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985101" y="3505200"/>
            <a:ext cx="7924800" cy="286232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Value Proposition: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Public Safety: The model can help ensure that people are following mask-wearing guidelines in public places, contributing to overall public health and safety.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Efficiency: Automated detection through the model is faster and more efficient than manual monitoring, especially in crowded areas.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Cost-Effectiveness: Implementing this solution can potentially save costs associated with manual monitoring and enforcement of mask-wearing policies.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9"/>
          <p:cNvSpPr/>
          <p:nvPr/>
        </p:nvSpPr>
        <p:spPr>
          <a:xfrm>
            <a:off x="2438400" y="1946255"/>
            <a:ext cx="6617970" cy="3416320"/>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The wow factor in this solution lies in its ability to leverage cutting-edge machine learning technology to address a pressing real-world issue. By using a deep learning model, the solution can achieve a high level of accuracy in detecting whether a person is wearing a face mask or not, even in diverse and challenging environments. This level of automation and accuracy can significantly enhance public safety efforts, particularly in the context of current global health challenges.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609600" y="1392257"/>
            <a:ext cx="8404225" cy="397031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1.Data Collection: Gather a dataset of images containing people with and without face masks.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2.Data Preprocessing: Resize the images to a uniform size (e.g., 224x224), normalize pixel values, and create labels for the images (e.g., 'Mask' or 'No Mask').</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3.Model Selection: Choose a pre-trained deep learning model as a base (e.g., </a:t>
            </a:r>
            <a:r>
              <a:rPr lang="en-US" dirty="0" err="1" smtClean="0">
                <a:latin typeface="Times New Roman" panose="02020603050405020304" pitchFamily="18" charset="0"/>
                <a:cs typeface="Times New Roman" panose="02020603050405020304" pitchFamily="18" charset="0"/>
              </a:rPr>
              <a:t>MobileNet</a:t>
            </a:r>
            <a:r>
              <a:rPr lang="en-US" dirty="0" smtClean="0">
                <a:latin typeface="Times New Roman" panose="02020603050405020304" pitchFamily="18" charset="0"/>
                <a:cs typeface="Times New Roman" panose="02020603050405020304" pitchFamily="18" charset="0"/>
              </a:rPr>
              <a:t>) and add custom layers for fine-tuning.</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4.Model Training: Split the dataset into training and testing sets. Train the model on the training set, adjusting the weights to minimize the loss function.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5.Model Evaluation: Evaluate the model's performance on the testing set using metrics like accuracy, precision, recall, and F1-score.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394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FACE MASK DETECTION USING CNN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gokul</dc:creator>
  <cp:lastModifiedBy>Microsoft account</cp:lastModifiedBy>
  <cp:revision>7</cp:revision>
  <dcterms:created xsi:type="dcterms:W3CDTF">2024-04-02T12:54:10Z</dcterms:created>
  <dcterms:modified xsi:type="dcterms:W3CDTF">2024-04-05T03:22:02Z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