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2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32"/>
        <p:guide pos="25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7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7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7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9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 descr="A car in a dark room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-2516" t="4833" r="-9830" b="4824"/>
          <a:stretch/>
        </p:blipFill>
        <p:spPr>
          <a:xfrm>
            <a:off x="-44593" y="-71305"/>
            <a:ext cx="12497874" cy="7536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A black background with white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l="10055" t="42055" r="-15463" b="38191"/>
          <a:stretch/>
        </p:blipFill>
        <p:spPr>
          <a:xfrm>
            <a:off x="3560450" y="1087475"/>
            <a:ext cx="4551700" cy="852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" name="Google Shape;61;p13"/>
          <p:cNvCxnSpPr/>
          <p:nvPr/>
        </p:nvCxnSpPr>
        <p:spPr>
          <a:xfrm rot="10800000" flipH="1">
            <a:off x="3530745" y="5136134"/>
            <a:ext cx="5347200" cy="35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3"/>
          <p:cNvSpPr txBox="1"/>
          <p:nvPr/>
        </p:nvSpPr>
        <p:spPr>
          <a:xfrm>
            <a:off x="233725" y="2669400"/>
            <a:ext cx="8919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 rot="-10799171" flipH="1">
            <a:off x="1547375" y="1317883"/>
            <a:ext cx="8711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2497880" y="660400"/>
            <a:ext cx="85200" cy="509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5" name="Google Shape;65;p13"/>
          <p:cNvCxnSpPr>
            <a:cxnSpLocks/>
          </p:cNvCxnSpPr>
          <p:nvPr/>
        </p:nvCxnSpPr>
        <p:spPr>
          <a:xfrm>
            <a:off x="3560448" y="1316833"/>
            <a:ext cx="4428646" cy="599360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 descr="A car in a dark room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047" t="8459" r="1057" b="18987"/>
          <a:stretch/>
        </p:blipFill>
        <p:spPr>
          <a:xfrm>
            <a:off x="-2830761" y="2177959"/>
            <a:ext cx="12192000" cy="36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4"/>
          <p:cNvGrpSpPr/>
          <p:nvPr/>
        </p:nvGrpSpPr>
        <p:grpSpPr>
          <a:xfrm>
            <a:off x="0" y="317600"/>
            <a:ext cx="12192000" cy="1527378"/>
            <a:chOff x="-1" y="0"/>
            <a:chExt cx="12192000" cy="1102800"/>
          </a:xfrm>
        </p:grpSpPr>
        <p:sp>
          <p:nvSpPr>
            <p:cNvPr id="72" name="Google Shape;72;p14"/>
            <p:cNvSpPr/>
            <p:nvPr/>
          </p:nvSpPr>
          <p:spPr>
            <a:xfrm>
              <a:off x="-1" y="0"/>
              <a:ext cx="12192000" cy="110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3" name="Google Shape;73;p14" descr="A black background with white text&#10;&#10;AI-generated content may be incorrect."/>
            <p:cNvPicPr preferRelativeResize="0"/>
            <p:nvPr/>
          </p:nvPicPr>
          <p:blipFill rotWithShape="1">
            <a:blip r:embed="rId4">
              <a:alphaModFix/>
            </a:blip>
            <a:srcRect t="40605" b="40367"/>
            <a:stretch/>
          </p:blipFill>
          <p:spPr>
            <a:xfrm>
              <a:off x="635621" y="480233"/>
              <a:ext cx="1688032" cy="3211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4"/>
            <p:cNvSpPr txBox="1"/>
            <p:nvPr/>
          </p:nvSpPr>
          <p:spPr>
            <a:xfrm>
              <a:off x="6412003" y="541808"/>
              <a:ext cx="7323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7381068" y="541807"/>
              <a:ext cx="7323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8371150" y="541800"/>
              <a:ext cx="7713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9361238" y="541807"/>
              <a:ext cx="732300" cy="1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78" name="Google Shape;78;p14"/>
            <p:cNvGrpSpPr/>
            <p:nvPr/>
          </p:nvGrpSpPr>
          <p:grpSpPr>
            <a:xfrm>
              <a:off x="10466224" y="508987"/>
              <a:ext cx="1068300" cy="321300"/>
              <a:chOff x="10466224" y="508987"/>
              <a:chExt cx="1068300" cy="321300"/>
            </a:xfrm>
          </p:grpSpPr>
          <p:sp>
            <p:nvSpPr>
              <p:cNvPr id="79" name="Google Shape;79;p14"/>
              <p:cNvSpPr/>
              <p:nvPr/>
            </p:nvSpPr>
            <p:spPr>
              <a:xfrm rot="10800000" flipH="1">
                <a:off x="10466224" y="508987"/>
                <a:ext cx="1068300" cy="321300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 txBox="1"/>
              <p:nvPr/>
            </p:nvSpPr>
            <p:spPr>
              <a:xfrm>
                <a:off x="10614051" y="539808"/>
                <a:ext cx="732300" cy="18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196213" y="1276755"/>
            <a:ext cx="10150287" cy="155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X  </a:t>
            </a:r>
            <a:endParaRPr/>
          </a:p>
        </p:txBody>
      </p:sp>
      <p:pic>
        <p:nvPicPr>
          <p:cNvPr id="86" name="Google Shape;86;p15" descr="A white car with a black background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68863" y="368292"/>
            <a:ext cx="5854275" cy="6358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5" descr="A front view of a ca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b="3203"/>
          <a:stretch/>
        </p:blipFill>
        <p:spPr>
          <a:xfrm rot="871155">
            <a:off x="8744800" y="3659455"/>
            <a:ext cx="3486370" cy="253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 descr="A white car with black background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 b="3586"/>
          <a:stretch/>
        </p:blipFill>
        <p:spPr>
          <a:xfrm rot="-759003">
            <a:off x="-210171" y="3608486"/>
            <a:ext cx="3641243" cy="26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descr="A white car with black background&#10;&#10;AI-generated content may be incorrect."/>
          <p:cNvPicPr preferRelativeResize="0"/>
          <p:nvPr/>
        </p:nvPicPr>
        <p:blipFill rotWithShape="1">
          <a:blip r:embed="rId6">
            <a:alphaModFix/>
          </a:blip>
          <a:srcRect b="3586"/>
          <a:stretch/>
        </p:blipFill>
        <p:spPr>
          <a:xfrm rot="907446">
            <a:off x="14361262" y="4656562"/>
            <a:ext cx="3862545" cy="2793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5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91" name="Google Shape;91;p15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" name="Google Shape;92;p15" descr="A black background with white text&#10;&#10;AI-generated content may be incorrect."/>
            <p:cNvPicPr preferRelativeResize="0"/>
            <p:nvPr/>
          </p:nvPicPr>
          <p:blipFill rotWithShape="1">
            <a:blip r:embed="rId7">
              <a:alphaModFix/>
            </a:blip>
            <a:srcRect t="40606" b="40367"/>
            <a:stretch/>
          </p:blipFill>
          <p:spPr>
            <a:xfrm>
              <a:off x="635621" y="480233"/>
              <a:ext cx="1688032" cy="32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5"/>
            <p:cNvSpPr txBox="1"/>
            <p:nvPr/>
          </p:nvSpPr>
          <p:spPr>
            <a:xfrm>
              <a:off x="6412003" y="541808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738106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8371150" y="541800"/>
              <a:ext cx="770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936123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97" name="Google Shape;97;p15"/>
            <p:cNvGrpSpPr/>
            <p:nvPr/>
          </p:nvGrpSpPr>
          <p:grpSpPr>
            <a:xfrm>
              <a:off x="10466224" y="509102"/>
              <a:ext cx="1068336" cy="321185"/>
              <a:chOff x="10466224" y="509102"/>
              <a:chExt cx="1068336" cy="321185"/>
            </a:xfrm>
          </p:grpSpPr>
          <p:sp>
            <p:nvSpPr>
              <p:cNvPr id="98" name="Google Shape;98;p15"/>
              <p:cNvSpPr/>
              <p:nvPr/>
            </p:nvSpPr>
            <p:spPr>
              <a:xfrm rot="10800000" flipH="1">
                <a:off x="10466224" y="509102"/>
                <a:ext cx="1068336" cy="321185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 txBox="1"/>
              <p:nvPr/>
            </p:nvSpPr>
            <p:spPr>
              <a:xfrm>
                <a:off x="10614051" y="539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 descr="A white car with black background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b="3586"/>
          <a:stretch/>
        </p:blipFill>
        <p:spPr>
          <a:xfrm rot="907446">
            <a:off x="9141217" y="3423018"/>
            <a:ext cx="3545765" cy="2563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descr="A white car with a black background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894803">
            <a:off x="-1062854" y="2380024"/>
            <a:ext cx="4571449" cy="45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1196213" y="1276755"/>
            <a:ext cx="10150287" cy="1554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Y</a:t>
            </a:r>
            <a:endParaRPr/>
          </a:p>
        </p:txBody>
      </p:sp>
      <p:pic>
        <p:nvPicPr>
          <p:cNvPr id="107" name="Google Shape;107;p16" descr="A front view of a car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 b="3201"/>
          <a:stretch/>
        </p:blipFill>
        <p:spPr>
          <a:xfrm>
            <a:off x="3534492" y="2212476"/>
            <a:ext cx="4958365" cy="35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descr="A white car with black background&#10;&#10;AI-generated content may be incorrect."/>
          <p:cNvPicPr preferRelativeResize="0"/>
          <p:nvPr/>
        </p:nvPicPr>
        <p:blipFill rotWithShape="1">
          <a:blip r:embed="rId6">
            <a:alphaModFix/>
          </a:blip>
          <a:srcRect l="-18490" t="-3740" r="18490" b="7326"/>
          <a:stretch/>
        </p:blipFill>
        <p:spPr>
          <a:xfrm rot="-759003">
            <a:off x="-6164490" y="4624364"/>
            <a:ext cx="3862545" cy="2793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6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110" name="Google Shape;110;p16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1" name="Google Shape;111;p16" descr="A black background with white text&#10;&#10;AI-generated content may be incorrect."/>
            <p:cNvPicPr preferRelativeResize="0"/>
            <p:nvPr/>
          </p:nvPicPr>
          <p:blipFill rotWithShape="1">
            <a:blip r:embed="rId7">
              <a:alphaModFix/>
            </a:blip>
            <a:srcRect t="40606" b="40367"/>
            <a:stretch/>
          </p:blipFill>
          <p:spPr>
            <a:xfrm>
              <a:off x="635621" y="480233"/>
              <a:ext cx="1688032" cy="32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6"/>
            <p:cNvSpPr txBox="1"/>
            <p:nvPr/>
          </p:nvSpPr>
          <p:spPr>
            <a:xfrm>
              <a:off x="6412003" y="541808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738106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8371150" y="541800"/>
              <a:ext cx="7638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936123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116" name="Google Shape;116;p16"/>
            <p:cNvGrpSpPr/>
            <p:nvPr/>
          </p:nvGrpSpPr>
          <p:grpSpPr>
            <a:xfrm>
              <a:off x="10466224" y="509102"/>
              <a:ext cx="1068336" cy="321185"/>
              <a:chOff x="10466224" y="509102"/>
              <a:chExt cx="1068336" cy="321185"/>
            </a:xfrm>
          </p:grpSpPr>
          <p:sp>
            <p:nvSpPr>
              <p:cNvPr id="117" name="Google Shape;117;p16"/>
              <p:cNvSpPr/>
              <p:nvPr/>
            </p:nvSpPr>
            <p:spPr>
              <a:xfrm rot="10800000" flipH="1">
                <a:off x="10466224" y="509102"/>
                <a:ext cx="1068336" cy="321185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>
                <a:off x="10614051" y="539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  <p:grpSp>
        <p:nvGrpSpPr>
          <p:cNvPr id="119" name="Google Shape;119;p16"/>
          <p:cNvGrpSpPr/>
          <p:nvPr/>
        </p:nvGrpSpPr>
        <p:grpSpPr>
          <a:xfrm>
            <a:off x="12495161" y="1655625"/>
            <a:ext cx="1098988" cy="321185"/>
            <a:chOff x="6096000" y="5017751"/>
            <a:chExt cx="1098988" cy="321185"/>
          </a:xfrm>
        </p:grpSpPr>
        <p:sp>
          <p:nvSpPr>
            <p:cNvPr id="120" name="Google Shape;120;p16"/>
            <p:cNvSpPr/>
            <p:nvPr/>
          </p:nvSpPr>
          <p:spPr>
            <a:xfrm rot="10800000" flipH="1">
              <a:off x="6096000" y="5017751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6186330" y="5041642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Now</a:t>
              </a:r>
              <a:endParaRPr/>
            </a:p>
          </p:txBody>
        </p:sp>
      </p:grpSp>
      <p:sp>
        <p:nvSpPr>
          <p:cNvPr id="122" name="Google Shape;122;p16"/>
          <p:cNvSpPr txBox="1"/>
          <p:nvPr/>
        </p:nvSpPr>
        <p:spPr>
          <a:xfrm>
            <a:off x="12442951" y="-854465"/>
            <a:ext cx="39609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 </a:t>
            </a:r>
            <a:endParaRPr/>
          </a:p>
        </p:txBody>
      </p:sp>
      <p:pic>
        <p:nvPicPr>
          <p:cNvPr id="123" name="Google Shape;123;p16" descr="A black background with white text&#10;&#10;AI-generated content may be incorrect."/>
          <p:cNvPicPr preferRelativeResize="0"/>
          <p:nvPr/>
        </p:nvPicPr>
        <p:blipFill rotWithShape="1">
          <a:blip r:embed="rId7">
            <a:alphaModFix/>
          </a:blip>
          <a:srcRect t="40606" b="40367"/>
          <a:stretch/>
        </p:blipFill>
        <p:spPr>
          <a:xfrm>
            <a:off x="12510586" y="-1843062"/>
            <a:ext cx="1333604" cy="2537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12442951" y="-176501"/>
            <a:ext cx="39822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12442950" y="1023828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$25,000 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3844124" y="1023828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19/30</a:t>
            </a:r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4977350" y="1023827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292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12280422" y="784892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3676363" y="784891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14806880" y="784891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/>
        </p:nvSpPr>
        <p:spPr>
          <a:xfrm>
            <a:off x="6043789" y="1750006"/>
            <a:ext cx="530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Y </a:t>
            </a:r>
            <a:r>
              <a:rPr lang="en-US" sz="4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36" name="Google Shape;136;p17"/>
          <p:cNvGrpSpPr/>
          <p:nvPr/>
        </p:nvGrpSpPr>
        <p:grpSpPr>
          <a:xfrm>
            <a:off x="6096000" y="5017751"/>
            <a:ext cx="1098988" cy="321185"/>
            <a:chOff x="6096000" y="5017751"/>
            <a:chExt cx="1098988" cy="321185"/>
          </a:xfrm>
        </p:grpSpPr>
        <p:sp>
          <p:nvSpPr>
            <p:cNvPr id="137" name="Google Shape;137;p17"/>
            <p:cNvSpPr/>
            <p:nvPr/>
          </p:nvSpPr>
          <p:spPr>
            <a:xfrm rot="10800000" flipH="1">
              <a:off x="6096000" y="5017751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6186330" y="5041642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Now</a:t>
              </a:r>
              <a:endParaRPr/>
            </a:p>
          </p:txBody>
        </p:sp>
      </p:grpSp>
      <p:sp>
        <p:nvSpPr>
          <p:cNvPr id="139" name="Google Shape;139;p17"/>
          <p:cNvSpPr txBox="1"/>
          <p:nvPr/>
        </p:nvSpPr>
        <p:spPr>
          <a:xfrm>
            <a:off x="6043800" y="2507653"/>
            <a:ext cx="3960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 </a:t>
            </a:r>
            <a:endParaRPr/>
          </a:p>
        </p:txBody>
      </p:sp>
      <p:pic>
        <p:nvPicPr>
          <p:cNvPr id="140" name="Google Shape;140;p17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t="40606" b="40367"/>
          <a:stretch/>
        </p:blipFill>
        <p:spPr>
          <a:xfrm>
            <a:off x="6111425" y="1519075"/>
            <a:ext cx="1333600" cy="2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 rot="10800000" flipH="1">
            <a:off x="7065450" y="4552150"/>
            <a:ext cx="39822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6043789" y="4385954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$25,000 </a:t>
            </a:r>
            <a:endParaRPr/>
          </a:p>
        </p:txBody>
      </p:sp>
      <p:sp>
        <p:nvSpPr>
          <p:cNvPr id="143" name="Google Shape;143;p17"/>
          <p:cNvSpPr txBox="1"/>
          <p:nvPr/>
        </p:nvSpPr>
        <p:spPr>
          <a:xfrm rot="10798651" flipH="1">
            <a:off x="6129325" y="3138402"/>
            <a:ext cx="30576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19/30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8578189" y="4385953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292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5881261" y="4147018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7277202" y="4147017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8407719" y="4147017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pic>
        <p:nvPicPr>
          <p:cNvPr id="148" name="Google Shape;148;p17" descr="A front view of a ca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b="3201"/>
          <a:stretch/>
        </p:blipFill>
        <p:spPr>
          <a:xfrm>
            <a:off x="-284648" y="1918588"/>
            <a:ext cx="6499376" cy="4718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7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150" name="Google Shape;150;p17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1" name="Google Shape;151;p17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t="40606" b="40367"/>
            <a:stretch/>
          </p:blipFill>
          <p:spPr>
            <a:xfrm>
              <a:off x="635621" y="480233"/>
              <a:ext cx="1688032" cy="32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7"/>
            <p:cNvSpPr txBox="1"/>
            <p:nvPr/>
          </p:nvSpPr>
          <p:spPr>
            <a:xfrm>
              <a:off x="6412003" y="541808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738106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8371150" y="541800"/>
              <a:ext cx="8157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155" name="Google Shape;155;p17"/>
            <p:cNvSpPr txBox="1"/>
            <p:nvPr/>
          </p:nvSpPr>
          <p:spPr>
            <a:xfrm>
              <a:off x="936123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156" name="Google Shape;156;p17"/>
            <p:cNvGrpSpPr/>
            <p:nvPr/>
          </p:nvGrpSpPr>
          <p:grpSpPr>
            <a:xfrm>
              <a:off x="10466224" y="509102"/>
              <a:ext cx="1068336" cy="321185"/>
              <a:chOff x="10466224" y="509102"/>
              <a:chExt cx="1068336" cy="321185"/>
            </a:xfrm>
          </p:grpSpPr>
          <p:sp>
            <p:nvSpPr>
              <p:cNvPr id="157" name="Google Shape;157;p17"/>
              <p:cNvSpPr/>
              <p:nvPr/>
            </p:nvSpPr>
            <p:spPr>
              <a:xfrm rot="10800000" flipH="1">
                <a:off x="10466224" y="509102"/>
                <a:ext cx="1068336" cy="321185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 txBox="1"/>
              <p:nvPr/>
            </p:nvSpPr>
            <p:spPr>
              <a:xfrm>
                <a:off x="10614051" y="539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6043789" y="1678571"/>
            <a:ext cx="530271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Y </a:t>
            </a:r>
            <a:r>
              <a:rPr lang="en-US" sz="4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6096000" y="5017751"/>
            <a:ext cx="1098988" cy="321185"/>
            <a:chOff x="6096000" y="5017751"/>
            <a:chExt cx="1098988" cy="321185"/>
          </a:xfrm>
        </p:grpSpPr>
        <p:sp>
          <p:nvSpPr>
            <p:cNvPr id="165" name="Google Shape;165;p18"/>
            <p:cNvSpPr/>
            <p:nvPr/>
          </p:nvSpPr>
          <p:spPr>
            <a:xfrm rot="10800000" flipH="1">
              <a:off x="6096000" y="5017751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6186330" y="5041642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Now</a:t>
              </a:r>
              <a:endParaRPr/>
            </a:p>
          </p:txBody>
        </p:sp>
      </p:grpSp>
      <p:sp>
        <p:nvSpPr>
          <p:cNvPr id="167" name="Google Shape;167;p18"/>
          <p:cNvSpPr txBox="1"/>
          <p:nvPr/>
        </p:nvSpPr>
        <p:spPr>
          <a:xfrm>
            <a:off x="6043790" y="2507661"/>
            <a:ext cx="39609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 </a:t>
            </a:r>
            <a:endParaRPr/>
          </a:p>
        </p:txBody>
      </p:sp>
      <p:pic>
        <p:nvPicPr>
          <p:cNvPr id="168" name="Google Shape;168;p18" descr="A black background with white tex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t="40606" b="40367"/>
          <a:stretch/>
        </p:blipFill>
        <p:spPr>
          <a:xfrm>
            <a:off x="6111425" y="1519064"/>
            <a:ext cx="1333604" cy="25374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6043790" y="3185625"/>
            <a:ext cx="39822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6043789" y="4385954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$25,000 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7444963" y="4385954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19/30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8578189" y="4385953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292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5881261" y="4147018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277202" y="4147017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8407719" y="4147017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pic>
        <p:nvPicPr>
          <p:cNvPr id="176" name="Google Shape;176;p18" descr="A front view of a ca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b="3201"/>
          <a:stretch/>
        </p:blipFill>
        <p:spPr>
          <a:xfrm>
            <a:off x="-145584" y="1260540"/>
            <a:ext cx="6499376" cy="47184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8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178" name="Google Shape;178;p18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18" descr="A black background with white text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t="40606" b="40367"/>
            <a:stretch/>
          </p:blipFill>
          <p:spPr>
            <a:xfrm>
              <a:off x="635621" y="480233"/>
              <a:ext cx="1688032" cy="32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8"/>
            <p:cNvSpPr txBox="1"/>
            <p:nvPr/>
          </p:nvSpPr>
          <p:spPr>
            <a:xfrm>
              <a:off x="6412003" y="541808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738106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8371149" y="541800"/>
              <a:ext cx="8769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183" name="Google Shape;183;p18"/>
            <p:cNvSpPr txBox="1"/>
            <p:nvPr/>
          </p:nvSpPr>
          <p:spPr>
            <a:xfrm>
              <a:off x="936123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184" name="Google Shape;184;p18"/>
            <p:cNvGrpSpPr/>
            <p:nvPr/>
          </p:nvGrpSpPr>
          <p:grpSpPr>
            <a:xfrm>
              <a:off x="10466224" y="509102"/>
              <a:ext cx="1068336" cy="321185"/>
              <a:chOff x="10466224" y="509102"/>
              <a:chExt cx="1068336" cy="321185"/>
            </a:xfrm>
          </p:grpSpPr>
          <p:sp>
            <p:nvSpPr>
              <p:cNvPr id="185" name="Google Shape;185;p18"/>
              <p:cNvSpPr/>
              <p:nvPr/>
            </p:nvSpPr>
            <p:spPr>
              <a:xfrm rot="10800000" flipH="1">
                <a:off x="10466224" y="509102"/>
                <a:ext cx="1068336" cy="321185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 txBox="1"/>
              <p:nvPr/>
            </p:nvSpPr>
            <p:spPr>
              <a:xfrm>
                <a:off x="10614051" y="539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9"/>
          <p:cNvGrpSpPr/>
          <p:nvPr/>
        </p:nvGrpSpPr>
        <p:grpSpPr>
          <a:xfrm>
            <a:off x="630492" y="1371400"/>
            <a:ext cx="10055790" cy="4793882"/>
            <a:chOff x="634142" y="1406425"/>
            <a:chExt cx="10055790" cy="4793882"/>
          </a:xfrm>
        </p:grpSpPr>
        <p:pic>
          <p:nvPicPr>
            <p:cNvPr id="192" name="Google Shape;192;p19" descr="The back end of a white car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b="23085"/>
            <a:stretch/>
          </p:blipFill>
          <p:spPr>
            <a:xfrm>
              <a:off x="634142" y="3744330"/>
              <a:ext cx="5676739" cy="2455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9"/>
            <p:cNvSpPr txBox="1"/>
            <p:nvPr/>
          </p:nvSpPr>
          <p:spPr>
            <a:xfrm>
              <a:off x="6544423" y="4372153"/>
              <a:ext cx="23982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Future of Driving</a:t>
              </a:r>
              <a:endParaRPr/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6718334" y="4109184"/>
              <a:ext cx="239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Autopilot</a:t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6707670" y="4810497"/>
              <a:ext cx="3982262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consectetuer adipiscing elit. Maecenas porttitor congue massa. Fusce posuere, magna sed pulvinar ultricies, purus lectus malesuada libero, 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 rot="10800000" flipH="1">
              <a:off x="6801378" y="5569647"/>
              <a:ext cx="1098988" cy="321185"/>
            </a:xfrm>
            <a:prstGeom prst="snip1Rect">
              <a:avLst>
                <a:gd name="adj" fmla="val 32555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6891708" y="5606055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Order Now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 rot="10800000" flipH="1">
              <a:off x="8079762" y="5569647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8190342" y="5514843"/>
              <a:ext cx="877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More</a:t>
              </a:r>
              <a:endParaRPr/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1031753" y="1669394"/>
              <a:ext cx="312378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Quickest Acceleration</a:t>
              </a:r>
              <a:endParaRPr/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1019938" y="1406425"/>
              <a:ext cx="23982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1032140" y="2107738"/>
              <a:ext cx="3982262" cy="6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consectetuer adipiscing elit. Maecenas porttitor congue massa. Fusce posuere, magna sed pulvinar ultricies, purus lectus malesuada libero, </a:t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 rot="10800000" flipH="1">
              <a:off x="1132780" y="2866888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1223110" y="2903296"/>
              <a:ext cx="877800" cy="4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Learn More</a:t>
              </a:r>
              <a:endParaRPr/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206" name="Google Shape;206;p19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p19" descr="A black background with white text&#10;&#10;AI-generated content may be incorrect."/>
            <p:cNvPicPr preferRelativeResize="0"/>
            <p:nvPr/>
          </p:nvPicPr>
          <p:blipFill rotWithShape="1">
            <a:blip r:embed="rId4">
              <a:alphaModFix/>
            </a:blip>
            <a:srcRect t="40606" b="40367"/>
            <a:stretch/>
          </p:blipFill>
          <p:spPr>
            <a:xfrm>
              <a:off x="635621" y="480233"/>
              <a:ext cx="1688032" cy="3211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19"/>
            <p:cNvSpPr txBox="1"/>
            <p:nvPr/>
          </p:nvSpPr>
          <p:spPr>
            <a:xfrm>
              <a:off x="6412003" y="541808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Vehicle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7381068" y="541807"/>
              <a:ext cx="73244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Energy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8269575" y="541800"/>
              <a:ext cx="911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Charging</a:t>
              </a:r>
              <a:endParaRPr/>
            </a:p>
          </p:txBody>
        </p:sp>
        <p:sp>
          <p:nvSpPr>
            <p:cNvPr id="211" name="Google Shape;211;p19"/>
            <p:cNvSpPr txBox="1"/>
            <p:nvPr/>
          </p:nvSpPr>
          <p:spPr>
            <a:xfrm>
              <a:off x="9361259" y="541800"/>
              <a:ext cx="911400" cy="26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Discover</a:t>
              </a:r>
              <a:endParaRPr/>
            </a:p>
          </p:txBody>
        </p:sp>
        <p:grpSp>
          <p:nvGrpSpPr>
            <p:cNvPr id="212" name="Google Shape;212;p19"/>
            <p:cNvGrpSpPr/>
            <p:nvPr/>
          </p:nvGrpSpPr>
          <p:grpSpPr>
            <a:xfrm>
              <a:off x="10466224" y="509102"/>
              <a:ext cx="1068336" cy="321185"/>
              <a:chOff x="10466224" y="509102"/>
              <a:chExt cx="1068336" cy="321185"/>
            </a:xfrm>
          </p:grpSpPr>
          <p:sp>
            <p:nvSpPr>
              <p:cNvPr id="213" name="Google Shape;213;p19"/>
              <p:cNvSpPr/>
              <p:nvPr/>
            </p:nvSpPr>
            <p:spPr>
              <a:xfrm rot="10800000" flipH="1">
                <a:off x="10466224" y="509102"/>
                <a:ext cx="1068336" cy="321185"/>
              </a:xfrm>
              <a:prstGeom prst="snip1Rect">
                <a:avLst>
                  <a:gd name="adj" fmla="val 32555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9"/>
              <p:cNvSpPr txBox="1"/>
              <p:nvPr/>
            </p:nvSpPr>
            <p:spPr>
              <a:xfrm>
                <a:off x="10614051" y="539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Shop</a:t>
                </a:r>
                <a:endParaRPr/>
              </a:p>
            </p:txBody>
          </p:sp>
        </p:grpSp>
      </p:grpSp>
      <p:sp>
        <p:nvSpPr>
          <p:cNvPr id="215" name="Google Shape;215;p19"/>
          <p:cNvSpPr txBox="1"/>
          <p:nvPr/>
        </p:nvSpPr>
        <p:spPr>
          <a:xfrm>
            <a:off x="6043789" y="-4303560"/>
            <a:ext cx="53028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MODEL Y </a:t>
            </a:r>
            <a:r>
              <a:rPr lang="en-US" sz="4000" b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/>
          </a:p>
        </p:txBody>
      </p:sp>
      <p:grpSp>
        <p:nvGrpSpPr>
          <p:cNvPr id="216" name="Google Shape;216;p19"/>
          <p:cNvGrpSpPr/>
          <p:nvPr/>
        </p:nvGrpSpPr>
        <p:grpSpPr>
          <a:xfrm>
            <a:off x="6096000" y="-1035815"/>
            <a:ext cx="1098988" cy="321185"/>
            <a:chOff x="6096000" y="5017751"/>
            <a:chExt cx="1098988" cy="321185"/>
          </a:xfrm>
        </p:grpSpPr>
        <p:sp>
          <p:nvSpPr>
            <p:cNvPr id="217" name="Google Shape;217;p19"/>
            <p:cNvSpPr/>
            <p:nvPr/>
          </p:nvSpPr>
          <p:spPr>
            <a:xfrm rot="10800000" flipH="1">
              <a:off x="6096000" y="5017751"/>
              <a:ext cx="1098988" cy="321185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 txBox="1"/>
            <p:nvPr/>
          </p:nvSpPr>
          <p:spPr>
            <a:xfrm>
              <a:off x="6186330" y="5041642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Buy Now</a:t>
              </a:r>
              <a:endParaRPr/>
            </a:p>
          </p:txBody>
        </p:sp>
      </p:grpSp>
      <p:sp>
        <p:nvSpPr>
          <p:cNvPr id="219" name="Google Shape;219;p19"/>
          <p:cNvSpPr txBox="1"/>
          <p:nvPr/>
        </p:nvSpPr>
        <p:spPr>
          <a:xfrm>
            <a:off x="6043790" y="-3545905"/>
            <a:ext cx="39609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2025 </a:t>
            </a:r>
            <a:endParaRPr/>
          </a:p>
        </p:txBody>
      </p:sp>
      <p:pic>
        <p:nvPicPr>
          <p:cNvPr id="220" name="Google Shape;220;p19" descr="A black background with white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t="40606" b="40367"/>
          <a:stretch/>
        </p:blipFill>
        <p:spPr>
          <a:xfrm>
            <a:off x="6111425" y="-4534502"/>
            <a:ext cx="1333604" cy="25374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/>
        </p:nvSpPr>
        <p:spPr>
          <a:xfrm>
            <a:off x="6043790" y="-2867941"/>
            <a:ext cx="39822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6043789" y="-1667612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$25,000 </a:t>
            </a: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7444963" y="-1667612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19/30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8578189" y="-1667613"/>
            <a:ext cx="12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292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5881261" y="-1906548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7277202" y="-1906549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8407719" y="-1906549"/>
            <a:ext cx="129765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-148275" y="1149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/>
        </p:nvSpPr>
        <p:spPr>
          <a:xfrm>
            <a:off x="-4156935" y="1392948"/>
            <a:ext cx="31237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Quickest Acceleration</a:t>
            </a:r>
            <a:endParaRPr/>
          </a:p>
        </p:txBody>
      </p:sp>
      <p:sp>
        <p:nvSpPr>
          <p:cNvPr id="234" name="Google Shape;234;p20"/>
          <p:cNvSpPr txBox="1"/>
          <p:nvPr/>
        </p:nvSpPr>
        <p:spPr>
          <a:xfrm>
            <a:off x="-4168750" y="1129979"/>
            <a:ext cx="23982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-4156548" y="1831292"/>
            <a:ext cx="3982262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Lorem ipsum dolor sit amet, consectetuer adipiscing elit. Maecenas porttitor congue massa. Fusce posuere, magna sed pulvinar ultricies, purus lectus malesuada libero, 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 rot="10800000" flipH="1">
            <a:off x="-4055908" y="2590442"/>
            <a:ext cx="1098988" cy="321185"/>
          </a:xfrm>
          <a:prstGeom prst="snip1Rect">
            <a:avLst>
              <a:gd name="adj" fmla="val 32555"/>
            </a:avLst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 txBox="1"/>
          <p:nvPr/>
        </p:nvSpPr>
        <p:spPr>
          <a:xfrm>
            <a:off x="-3965578" y="2626850"/>
            <a:ext cx="8776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 More</a:t>
            </a:r>
            <a:endParaRPr/>
          </a:p>
        </p:txBody>
      </p:sp>
      <p:grpSp>
        <p:nvGrpSpPr>
          <p:cNvPr id="238" name="Google Shape;238;p20"/>
          <p:cNvGrpSpPr/>
          <p:nvPr/>
        </p:nvGrpSpPr>
        <p:grpSpPr>
          <a:xfrm>
            <a:off x="-1" y="0"/>
            <a:ext cx="12192000" cy="1102936"/>
            <a:chOff x="-1" y="0"/>
            <a:chExt cx="12192000" cy="1102936"/>
          </a:xfrm>
        </p:grpSpPr>
        <p:sp>
          <p:nvSpPr>
            <p:cNvPr id="239" name="Google Shape;239;p20"/>
            <p:cNvSpPr/>
            <p:nvPr/>
          </p:nvSpPr>
          <p:spPr>
            <a:xfrm>
              <a:off x="-1" y="0"/>
              <a:ext cx="12192000" cy="11029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20"/>
            <p:cNvGrpSpPr/>
            <p:nvPr/>
          </p:nvGrpSpPr>
          <p:grpSpPr>
            <a:xfrm>
              <a:off x="6412003" y="509102"/>
              <a:ext cx="5122557" cy="321185"/>
              <a:chOff x="6412003" y="509102"/>
              <a:chExt cx="5122557" cy="321185"/>
            </a:xfrm>
          </p:grpSpPr>
          <p:sp>
            <p:nvSpPr>
              <p:cNvPr id="241" name="Google Shape;241;p20"/>
              <p:cNvSpPr txBox="1"/>
              <p:nvPr/>
            </p:nvSpPr>
            <p:spPr>
              <a:xfrm>
                <a:off x="6412003" y="541808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Vehicle</a:t>
                </a:r>
                <a:endParaRPr/>
              </a:p>
            </p:txBody>
          </p:sp>
          <p:sp>
            <p:nvSpPr>
              <p:cNvPr id="242" name="Google Shape;242;p20"/>
              <p:cNvSpPr txBox="1"/>
              <p:nvPr/>
            </p:nvSpPr>
            <p:spPr>
              <a:xfrm>
                <a:off x="7381068" y="541807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Energy</a:t>
                </a:r>
                <a:endParaRPr/>
              </a:p>
            </p:txBody>
          </p:sp>
          <p:sp>
            <p:nvSpPr>
              <p:cNvPr id="243" name="Google Shape;243;p20"/>
              <p:cNvSpPr txBox="1"/>
              <p:nvPr/>
            </p:nvSpPr>
            <p:spPr>
              <a:xfrm>
                <a:off x="8371149" y="541800"/>
                <a:ext cx="8778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Charging</a:t>
                </a:r>
                <a:endParaRPr/>
              </a:p>
            </p:txBody>
          </p:sp>
          <p:sp>
            <p:nvSpPr>
              <p:cNvPr id="244" name="Google Shape;244;p20"/>
              <p:cNvSpPr txBox="1"/>
              <p:nvPr/>
            </p:nvSpPr>
            <p:spPr>
              <a:xfrm>
                <a:off x="9361238" y="541807"/>
                <a:ext cx="732449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Discover</a:t>
                </a:r>
                <a:endParaRPr/>
              </a:p>
            </p:txBody>
          </p:sp>
          <p:grpSp>
            <p:nvGrpSpPr>
              <p:cNvPr id="245" name="Google Shape;245;p20"/>
              <p:cNvGrpSpPr/>
              <p:nvPr/>
            </p:nvGrpSpPr>
            <p:grpSpPr>
              <a:xfrm>
                <a:off x="10466224" y="509102"/>
                <a:ext cx="1068336" cy="321185"/>
                <a:chOff x="10466224" y="509102"/>
                <a:chExt cx="1068336" cy="321185"/>
              </a:xfrm>
            </p:grpSpPr>
            <p:sp>
              <p:nvSpPr>
                <p:cNvPr id="246" name="Google Shape;246;p20"/>
                <p:cNvSpPr/>
                <p:nvPr/>
              </p:nvSpPr>
              <p:spPr>
                <a:xfrm rot="10800000" flipH="1">
                  <a:off x="10466224" y="509102"/>
                  <a:ext cx="1068336" cy="321185"/>
                </a:xfrm>
                <a:prstGeom prst="snip1Rect">
                  <a:avLst>
                    <a:gd name="adj" fmla="val 32555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20"/>
                <p:cNvSpPr txBox="1"/>
                <p:nvPr/>
              </p:nvSpPr>
              <p:spPr>
                <a:xfrm>
                  <a:off x="10614051" y="539808"/>
                  <a:ext cx="732449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Shop</a:t>
                  </a:r>
                  <a:endParaRPr/>
                </a:p>
              </p:txBody>
            </p:sp>
          </p:grpSp>
        </p:grpSp>
      </p:grpSp>
      <p:grpSp>
        <p:nvGrpSpPr>
          <p:cNvPr id="248" name="Google Shape;248;p20"/>
          <p:cNvGrpSpPr/>
          <p:nvPr/>
        </p:nvGrpSpPr>
        <p:grpSpPr>
          <a:xfrm>
            <a:off x="546517" y="1236201"/>
            <a:ext cx="11016151" cy="4385598"/>
            <a:chOff x="546517" y="1236201"/>
            <a:chExt cx="11016151" cy="4385598"/>
          </a:xfrm>
        </p:grpSpPr>
        <p:pic>
          <p:nvPicPr>
            <p:cNvPr id="249" name="Google Shape;249;p20" descr="A white car parked in front of a building&#10;&#10;AI-generated content may be incorrect."/>
            <p:cNvPicPr preferRelativeResize="0"/>
            <p:nvPr/>
          </p:nvPicPr>
          <p:blipFill rotWithShape="1">
            <a:blip r:embed="rId3">
              <a:alphaModFix/>
            </a:blip>
            <a:srcRect t="20241" b="22999"/>
            <a:stretch/>
          </p:blipFill>
          <p:spPr>
            <a:xfrm>
              <a:off x="619075" y="1236201"/>
              <a:ext cx="10943593" cy="2748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" name="Google Shape;250;p20"/>
            <p:cNvSpPr txBox="1"/>
            <p:nvPr/>
          </p:nvSpPr>
          <p:spPr>
            <a:xfrm>
              <a:off x="5533904" y="4414014"/>
              <a:ext cx="23982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Other Informatio</a:t>
              </a:r>
              <a:r>
                <a:rPr lang="en-US" sz="2000" b="1">
                  <a:solidFill>
                    <a:schemeClr val="lt1"/>
                  </a:solidFill>
                </a:rPr>
                <a:t>n</a:t>
              </a:r>
              <a:endParaRPr/>
            </a:p>
          </p:txBody>
        </p:sp>
        <p:sp>
          <p:nvSpPr>
            <p:cNvPr id="251" name="Google Shape;251;p20"/>
            <p:cNvSpPr txBox="1"/>
            <p:nvPr/>
          </p:nvSpPr>
          <p:spPr>
            <a:xfrm>
              <a:off x="5573582" y="4852358"/>
              <a:ext cx="1803612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consectetuer adipiscing elit. Maecenas porttitor congue massa. </a:t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 rot="10800000" flipH="1">
              <a:off x="9009224" y="5175086"/>
              <a:ext cx="2335535" cy="394560"/>
            </a:xfrm>
            <a:prstGeom prst="snip1Rect">
              <a:avLst>
                <a:gd name="adj" fmla="val 3255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 txBox="1"/>
            <p:nvPr/>
          </p:nvSpPr>
          <p:spPr>
            <a:xfrm>
              <a:off x="9074841" y="5257990"/>
              <a:ext cx="877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Email</a:t>
              </a:r>
              <a:endParaRPr/>
            </a:p>
          </p:txBody>
        </p:sp>
        <p:sp>
          <p:nvSpPr>
            <p:cNvPr id="254" name="Google Shape;254;p20"/>
            <p:cNvSpPr txBox="1"/>
            <p:nvPr/>
          </p:nvSpPr>
          <p:spPr>
            <a:xfrm>
              <a:off x="8909103" y="4819921"/>
              <a:ext cx="10681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Subscribe</a:t>
              </a:r>
              <a:endParaRPr/>
            </a:p>
          </p:txBody>
        </p:sp>
        <p:sp>
          <p:nvSpPr>
            <p:cNvPr id="255" name="Google Shape;255;p20"/>
            <p:cNvSpPr txBox="1"/>
            <p:nvPr/>
          </p:nvSpPr>
          <p:spPr>
            <a:xfrm>
              <a:off x="2962720" y="4414014"/>
              <a:ext cx="174876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All Vehicle</a:t>
              </a:r>
              <a:endParaRPr/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2971401" y="4852358"/>
              <a:ext cx="1966773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Lorem ipsum dolor sit amet, consectetuer adipiscing elit. Maecenas porttitor congue massa. </a:t>
              </a:r>
              <a:endParaRPr/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546517" y="4414014"/>
              <a:ext cx="239822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Main Links</a:t>
              </a:r>
              <a:endParaRPr/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555198" y="4852358"/>
              <a:ext cx="17685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/>
            </a:p>
          </p:txBody>
        </p:sp>
      </p:grpSp>
      <p:pic>
        <p:nvPicPr>
          <p:cNvPr id="259" name="Google Shape;259;p20" descr="A black background with white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t="40606" b="40367"/>
          <a:stretch/>
        </p:blipFill>
        <p:spPr>
          <a:xfrm>
            <a:off x="635621" y="480233"/>
            <a:ext cx="1688032" cy="321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1" descr="A car in a dark room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1047" t="8459" r="1057" b="18987"/>
          <a:stretch/>
        </p:blipFill>
        <p:spPr>
          <a:xfrm>
            <a:off x="1" y="0"/>
            <a:ext cx="12192000" cy="6776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/>
          <p:nvPr/>
        </p:nvSpPr>
        <p:spPr>
          <a:xfrm>
            <a:off x="1" y="-108475"/>
            <a:ext cx="12192000" cy="6858000"/>
          </a:xfrm>
          <a:prstGeom prst="rect">
            <a:avLst/>
          </a:prstGeom>
          <a:solidFill>
            <a:schemeClr val="dk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1" descr="A black background with white text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t="40605" b="40367"/>
          <a:stretch/>
        </p:blipFill>
        <p:spPr>
          <a:xfrm>
            <a:off x="2739908" y="5857962"/>
            <a:ext cx="6712186" cy="1277140"/>
          </a:xfrm>
          <a:prstGeom prst="rect">
            <a:avLst/>
          </a:prstGeom>
          <a:noFill/>
          <a:ln w="2286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828675" dir="5400000" fadeDir="5400012" sy="-100000" algn="bl" rotWithShape="0"/>
          </a:effectLst>
        </p:spPr>
      </p:pic>
      <p:grpSp>
        <p:nvGrpSpPr>
          <p:cNvPr id="268" name="Google Shape;268;p21"/>
          <p:cNvGrpSpPr/>
          <p:nvPr/>
        </p:nvGrpSpPr>
        <p:grpSpPr>
          <a:xfrm>
            <a:off x="-1" y="-1211280"/>
            <a:ext cx="12192000" cy="1102800"/>
            <a:chOff x="-1" y="0"/>
            <a:chExt cx="12192000" cy="1102800"/>
          </a:xfrm>
        </p:grpSpPr>
        <p:sp>
          <p:nvSpPr>
            <p:cNvPr id="269" name="Google Shape;269;p21"/>
            <p:cNvSpPr/>
            <p:nvPr/>
          </p:nvSpPr>
          <p:spPr>
            <a:xfrm>
              <a:off x="-1" y="0"/>
              <a:ext cx="12192000" cy="1102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21"/>
            <p:cNvGrpSpPr/>
            <p:nvPr/>
          </p:nvGrpSpPr>
          <p:grpSpPr>
            <a:xfrm>
              <a:off x="6412003" y="508987"/>
              <a:ext cx="5122521" cy="321300"/>
              <a:chOff x="6412003" y="508987"/>
              <a:chExt cx="5122521" cy="321300"/>
            </a:xfrm>
          </p:grpSpPr>
          <p:sp>
            <p:nvSpPr>
              <p:cNvPr id="271" name="Google Shape;271;p21"/>
              <p:cNvSpPr txBox="1"/>
              <p:nvPr/>
            </p:nvSpPr>
            <p:spPr>
              <a:xfrm>
                <a:off x="6412003" y="541808"/>
                <a:ext cx="732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Vehicle</a:t>
                </a:r>
                <a:endParaRPr/>
              </a:p>
            </p:txBody>
          </p:sp>
          <p:sp>
            <p:nvSpPr>
              <p:cNvPr id="272" name="Google Shape;272;p21"/>
              <p:cNvSpPr txBox="1"/>
              <p:nvPr/>
            </p:nvSpPr>
            <p:spPr>
              <a:xfrm>
                <a:off x="7381068" y="541807"/>
                <a:ext cx="732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Energy</a:t>
                </a:r>
                <a:endParaRPr/>
              </a:p>
            </p:txBody>
          </p:sp>
          <p:sp>
            <p:nvSpPr>
              <p:cNvPr id="273" name="Google Shape;273;p21"/>
              <p:cNvSpPr txBox="1"/>
              <p:nvPr/>
            </p:nvSpPr>
            <p:spPr>
              <a:xfrm>
                <a:off x="8371153" y="541807"/>
                <a:ext cx="732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Charging</a:t>
                </a:r>
                <a:endParaRPr/>
              </a:p>
            </p:txBody>
          </p:sp>
          <p:sp>
            <p:nvSpPr>
              <p:cNvPr id="274" name="Google Shape;274;p21"/>
              <p:cNvSpPr txBox="1"/>
              <p:nvPr/>
            </p:nvSpPr>
            <p:spPr>
              <a:xfrm>
                <a:off x="9361238" y="541807"/>
                <a:ext cx="732300" cy="261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Discover</a:t>
                </a:r>
                <a:endParaRPr/>
              </a:p>
            </p:txBody>
          </p:sp>
          <p:grpSp>
            <p:nvGrpSpPr>
              <p:cNvPr id="275" name="Google Shape;275;p21"/>
              <p:cNvGrpSpPr/>
              <p:nvPr/>
            </p:nvGrpSpPr>
            <p:grpSpPr>
              <a:xfrm>
                <a:off x="10466224" y="508987"/>
                <a:ext cx="1068300" cy="321300"/>
                <a:chOff x="10466224" y="508987"/>
                <a:chExt cx="1068300" cy="321300"/>
              </a:xfrm>
            </p:grpSpPr>
            <p:sp>
              <p:nvSpPr>
                <p:cNvPr id="276" name="Google Shape;276;p21"/>
                <p:cNvSpPr/>
                <p:nvPr/>
              </p:nvSpPr>
              <p:spPr>
                <a:xfrm rot="10800000" flipH="1">
                  <a:off x="10466224" y="508987"/>
                  <a:ext cx="1068300" cy="321300"/>
                </a:xfrm>
                <a:prstGeom prst="snip1Rect">
                  <a:avLst>
                    <a:gd name="adj" fmla="val 32555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21"/>
                <p:cNvSpPr txBox="1"/>
                <p:nvPr/>
              </p:nvSpPr>
              <p:spPr>
                <a:xfrm>
                  <a:off x="10614051" y="539808"/>
                  <a:ext cx="732300" cy="26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Shop</a:t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ezhil raj</cp:lastModifiedBy>
  <cp:revision>2</cp:revision>
  <dcterms:modified xsi:type="dcterms:W3CDTF">2025-07-01T14:35:38Z</dcterms:modified>
</cp:coreProperties>
</file>