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9"/>
    <p:restoredTop sz="90469"/>
  </p:normalViewPr>
  <p:slideViewPr>
    <p:cSldViewPr snapToGrid="0" snapToObjects="1">
      <p:cViewPr varScale="1">
        <p:scale>
          <a:sx n="92" d="100"/>
          <a:sy n="92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Review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novel machine learning approach to predict the band gap of binary compounds using known </a:t>
            </a:r>
            <a:r>
              <a:rPr lang="en-US" dirty="0" smtClean="0"/>
              <a:t>properties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18729"/>
            <a:ext cx="10058400" cy="4023360"/>
          </a:xfrm>
        </p:spPr>
        <p:txBody>
          <a:bodyPr/>
          <a:lstStyle/>
          <a:p>
            <a:pPr marL="800100" lvl="1" indent="-342900" algn="just">
              <a:buFont typeface="Wingdings" charset="2"/>
              <a:buChar char="ü"/>
            </a:pPr>
            <a:r>
              <a:rPr lang="en-US" sz="2000" dirty="0"/>
              <a:t>Cleaning and presenting the required data from the Materials Project</a:t>
            </a:r>
          </a:p>
          <a:p>
            <a:pPr marL="800100" lvl="1" indent="-342900" algn="just">
              <a:buFont typeface="Wingdings" charset="2"/>
              <a:buChar char="ü"/>
            </a:pPr>
            <a:r>
              <a:rPr lang="en-US" sz="2000" dirty="0"/>
              <a:t>Build a machine learning model (Linear Regression) using naïve features</a:t>
            </a:r>
          </a:p>
          <a:p>
            <a:pPr marL="800100" lvl="1" indent="-342900" algn="just">
              <a:buFont typeface="Wingdings" charset="2"/>
              <a:buChar char="ü"/>
            </a:pPr>
            <a:r>
              <a:rPr lang="en-US" sz="2000" dirty="0"/>
              <a:t>Improve the accuracy of the model by using physical features</a:t>
            </a:r>
          </a:p>
          <a:p>
            <a:pPr marL="800100" lvl="1" indent="-342900" algn="just">
              <a:buFont typeface="Wingdings" charset="2"/>
              <a:buChar char="ü"/>
            </a:pPr>
            <a:r>
              <a:rPr lang="en-US" sz="2000" dirty="0"/>
              <a:t>Use different models (Ridge, Random </a:t>
            </a:r>
            <a:r>
              <a:rPr lang="en-US" sz="2000" dirty="0" smtClean="0"/>
              <a:t>Forest) </a:t>
            </a:r>
            <a:r>
              <a:rPr lang="en-US" sz="2000" dirty="0"/>
              <a:t>to improve the </a:t>
            </a:r>
            <a:r>
              <a:rPr lang="en-US" sz="2000" dirty="0" smtClean="0"/>
              <a:t>accuracy</a:t>
            </a:r>
          </a:p>
          <a:p>
            <a:pPr marL="800100" lvl="1" indent="-342900" algn="just">
              <a:buFont typeface="Wingdings" charset="2"/>
              <a:buChar char="ü"/>
            </a:pPr>
            <a:r>
              <a:rPr lang="en-US" sz="2000" dirty="0" smtClean="0"/>
              <a:t>Convert regression problem to classification problem</a:t>
            </a:r>
            <a:endParaRPr lang="en-US" sz="2000" dirty="0"/>
          </a:p>
          <a:p>
            <a:pPr marL="800100" lvl="1" indent="-342900" algn="just">
              <a:buFont typeface="Arial" charset="0"/>
              <a:buChar char="•"/>
            </a:pPr>
            <a:r>
              <a:rPr lang="en-US" sz="2000" dirty="0"/>
              <a:t>Compare and analyze the results obtained from the different models</a:t>
            </a:r>
          </a:p>
          <a:p>
            <a:pPr marL="800100" lvl="1" indent="-342900" algn="just">
              <a:buFont typeface="Arial" charset="0"/>
              <a:buChar char="•"/>
            </a:pPr>
            <a:r>
              <a:rPr lang="en-US" sz="2000" dirty="0"/>
              <a:t>Develop a web application to encapsulate the complete tool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and Presenting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43442"/>
            <a:ext cx="10058400" cy="402336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data </a:t>
            </a:r>
            <a:r>
              <a:rPr lang="en-US" dirty="0"/>
              <a:t>was obtained from the </a:t>
            </a:r>
            <a:r>
              <a:rPr lang="en-US" dirty="0" err="1"/>
              <a:t>m</a:t>
            </a:r>
            <a:r>
              <a:rPr lang="en-US" dirty="0" err="1" smtClean="0"/>
              <a:t>aterialsproject.org</a:t>
            </a:r>
            <a:r>
              <a:rPr lang="en-US" dirty="0" smtClean="0"/>
              <a:t> using the API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The main features we use here are: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Atomic fraction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Electronegativity difference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Position of the constituent elements in the periodic table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Cumulative atomic numbers of the </a:t>
            </a:r>
            <a:r>
              <a:rPr lang="en-US" dirty="0" smtClean="0"/>
              <a:t>elements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Handled inconsistencies in the data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Analyzed the correlation between features and the band gap</a:t>
            </a:r>
          </a:p>
          <a:p>
            <a:pPr lvl="1">
              <a:buFont typeface="Courier New" charset="0"/>
              <a:buChar char="o"/>
            </a:pPr>
            <a:endParaRPr lang="en-US" dirty="0"/>
          </a:p>
          <a:p>
            <a:pPr lvl="1">
              <a:buFont typeface="Courier New" charset="0"/>
              <a:buChar char="o"/>
            </a:pPr>
            <a:endParaRPr lang="en-US" dirty="0" smtClean="0"/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327" y="0"/>
            <a:ext cx="8454288" cy="6340717"/>
          </a:xfrm>
        </p:spPr>
      </p:pic>
    </p:spTree>
    <p:extLst>
      <p:ext uri="{BB962C8B-B14F-4D97-AF65-F5344CB8AC3E}">
        <p14:creationId xmlns:p14="http://schemas.microsoft.com/office/powerpoint/2010/main" val="8217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sz="2800" dirty="0" smtClean="0"/>
              <a:t> The  MAE of always guessing the band gap is 0.728 eV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 Linear regression using naïve features gives an MAE of 0.47 eV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Linear regression using physical features gives an MAE of 0.6 eV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Using Random Forrest we get an MAE of 0.243 eV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229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7200" lvl="1" algn="l"/>
            <a:r>
              <a:rPr lang="en-US" sz="4400" dirty="0" smtClean="0">
                <a:latin typeface="+mj-lt"/>
                <a:ea typeface="Calibri" charset="0"/>
                <a:cs typeface="Calibri" charset="0"/>
              </a:rPr>
              <a:t>Convert regression problem to classification problem</a:t>
            </a:r>
            <a:endParaRPr lang="en-US" sz="4400" dirty="0">
              <a:latin typeface="+mj-lt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63481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 </a:t>
            </a:r>
            <a:r>
              <a:rPr lang="en-US" sz="2800" dirty="0" smtClean="0"/>
              <a:t>The regression problem is converted into classification problem by creating buckets of size   0.25eV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</p:txBody>
      </p:sp>
      <p:sp>
        <p:nvSpPr>
          <p:cNvPr id="4" name="Can 3"/>
          <p:cNvSpPr/>
          <p:nvPr/>
        </p:nvSpPr>
        <p:spPr>
          <a:xfrm>
            <a:off x="1198605" y="3447536"/>
            <a:ext cx="1000898" cy="11986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2438400" y="3447536"/>
            <a:ext cx="1000898" cy="11986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3678195" y="3441358"/>
            <a:ext cx="1000898" cy="11986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7" name="Can 6"/>
          <p:cNvSpPr/>
          <p:nvPr/>
        </p:nvSpPr>
        <p:spPr>
          <a:xfrm>
            <a:off x="7900089" y="3436025"/>
            <a:ext cx="1000898" cy="11986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6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6441991" y="3436026"/>
            <a:ext cx="1000898" cy="11986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5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Can 8"/>
          <p:cNvSpPr/>
          <p:nvPr/>
        </p:nvSpPr>
        <p:spPr>
          <a:xfrm>
            <a:off x="5034141" y="3436025"/>
            <a:ext cx="1000898" cy="11986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280" y="4899796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0 - </a:t>
            </a:r>
            <a:r>
              <a:rPr lang="en-US" smtClean="0"/>
              <a:t>0.25 eV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00089" y="4899796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1.25 – 1.5 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46364"/>
            <a:ext cx="11360727" cy="48320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Arial" charset="0"/>
              <a:buChar char="•"/>
            </a:pPr>
            <a:r>
              <a:rPr lang="en-US" sz="2800" dirty="0" smtClean="0"/>
              <a:t>In classification we can calculate the accuracy of each prediction unlike regression </a:t>
            </a:r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Arial" charset="0"/>
              <a:buChar char="•"/>
            </a:pPr>
            <a:r>
              <a:rPr lang="en-US" sz="2800" dirty="0" smtClean="0"/>
              <a:t>Decision tree gives an accuracy of about 85%</a:t>
            </a:r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Arial" charset="0"/>
              <a:buChar char="•"/>
            </a:pPr>
            <a:r>
              <a:rPr lang="en-US" sz="2800" dirty="0" smtClean="0"/>
              <a:t>Using SVM we get an accuracy of 91.423%</a:t>
            </a:r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Arial" charset="0"/>
              <a:buChar char="•"/>
            </a:pPr>
            <a:r>
              <a:rPr lang="en-US" sz="2800" dirty="0" smtClean="0"/>
              <a:t>Further estimating the band gap using ensemble methods like Random Forest we get a accuracy of 91 to 92.2% </a:t>
            </a:r>
          </a:p>
          <a:p>
            <a:pPr marL="285750" indent="-285750">
              <a:buFont typeface="Courier New" charset="0"/>
              <a:buChar char="o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7706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0"/>
            <a:ext cx="7911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3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6679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 Develop a responsive web interface, which returns the band gap for the given binary compound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Provide  an API for material researchers to use this tool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Open source the project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Work on </a:t>
            </a:r>
            <a:r>
              <a:rPr lang="en-US" sz="2400" smtClean="0"/>
              <a:t>publishing our work in a reputed journal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18389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</TotalTime>
  <Words>330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Courier New</vt:lpstr>
      <vt:lpstr>Wingdings</vt:lpstr>
      <vt:lpstr>Arial</vt:lpstr>
      <vt:lpstr>Retrospect</vt:lpstr>
      <vt:lpstr>Project Review 2</vt:lpstr>
      <vt:lpstr>Plan</vt:lpstr>
      <vt:lpstr>Cleaning and Presenting the Data</vt:lpstr>
      <vt:lpstr>Graphs</vt:lpstr>
      <vt:lpstr>Regression Model</vt:lpstr>
      <vt:lpstr>Convert regression problem to classification problem</vt:lpstr>
      <vt:lpstr>PowerPoint Presentation</vt:lpstr>
      <vt:lpstr>PowerPoint Presentation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Review 2</dc:title>
  <dc:creator>Microsoft Office User</dc:creator>
  <cp:lastModifiedBy>Microsoft Office User</cp:lastModifiedBy>
  <cp:revision>17</cp:revision>
  <dcterms:created xsi:type="dcterms:W3CDTF">2016-04-11T17:55:23Z</dcterms:created>
  <dcterms:modified xsi:type="dcterms:W3CDTF">2016-04-11T19:20:28Z</dcterms:modified>
</cp:coreProperties>
</file>