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52679" y="3575960"/>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V EZHUMALAI</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511721104005</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55</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32</cp:revision>
  <dcterms:created xsi:type="dcterms:W3CDTF">2024-04-05T06:27:00Z</dcterms:created>
  <dcterms:modified xsi:type="dcterms:W3CDTF">2024-04-08T13:01:49Z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