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Algorithms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bar Chart live graph of sorting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8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3.6 </a:t>
            </a:r>
          </a:p>
          <a:p>
            <a:r>
              <a:rPr lang="en-US" dirty="0" err="1" smtClean="0"/>
              <a:t>Mathplotlib</a:t>
            </a:r>
            <a:r>
              <a:rPr lang="en-US" dirty="0" smtClean="0"/>
              <a:t> for graphs </a:t>
            </a:r>
          </a:p>
          <a:p>
            <a:r>
              <a:rPr lang="en-US" dirty="0" smtClean="0"/>
              <a:t>Multithreading for parallelism</a:t>
            </a:r>
          </a:p>
          <a:p>
            <a:r>
              <a:rPr lang="en-US" dirty="0" err="1" smtClean="0"/>
              <a:t>Github</a:t>
            </a:r>
            <a:r>
              <a:rPr lang="en-US" dirty="0"/>
              <a:t> - https://</a:t>
            </a:r>
            <a:r>
              <a:rPr lang="en-US" dirty="0" err="1"/>
              <a:t>github.com</a:t>
            </a:r>
            <a:r>
              <a:rPr lang="en-US" dirty="0"/>
              <a:t>/Ezi0aaudit0re/</a:t>
            </a:r>
            <a:r>
              <a:rPr lang="en-US" dirty="0" err="1"/>
              <a:t>visualization_sorting_algorithms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69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Bigocheatsheet.com</a:t>
            </a:r>
            <a:r>
              <a:rPr lang="en-US" dirty="0"/>
              <a:t>. (2018). </a:t>
            </a:r>
            <a:r>
              <a:rPr lang="en-US" i="1" dirty="0"/>
              <a:t>Big-O Algorithm Complexity Cheat Sheet (Know Thy Complexities!) @</a:t>
            </a:r>
            <a:r>
              <a:rPr lang="en-US" i="1" dirty="0" err="1"/>
              <a:t>ericdrowell</a:t>
            </a:r>
            <a:r>
              <a:rPr lang="en-US" dirty="0"/>
              <a:t>. [online] Available at: http://</a:t>
            </a:r>
            <a:r>
              <a:rPr lang="en-US" dirty="0" err="1"/>
              <a:t>bigocheatsheet.com</a:t>
            </a:r>
            <a:r>
              <a:rPr lang="en-US" dirty="0"/>
              <a:t>/ [Accessed 30 Apr. 2018</a:t>
            </a:r>
            <a:r>
              <a:rPr lang="en-US" dirty="0" smtClean="0"/>
              <a:t>].</a:t>
            </a:r>
          </a:p>
          <a:p>
            <a:r>
              <a:rPr lang="en-US" dirty="0" err="1"/>
              <a:t>Cormen</a:t>
            </a:r>
            <a:r>
              <a:rPr lang="en-US" dirty="0"/>
              <a:t>, T. and </a:t>
            </a:r>
            <a:r>
              <a:rPr lang="en-US" dirty="0" err="1"/>
              <a:t>Leiserson</a:t>
            </a:r>
            <a:r>
              <a:rPr lang="en-US" dirty="0"/>
              <a:t>, C. (</a:t>
            </a:r>
            <a:r>
              <a:rPr lang="en-US" dirty="0" err="1"/>
              <a:t>n.d.</a:t>
            </a:r>
            <a:r>
              <a:rPr lang="en-US" dirty="0"/>
              <a:t>). </a:t>
            </a:r>
            <a:r>
              <a:rPr lang="en-US" i="1" dirty="0"/>
              <a:t>Introduction to algorithms, 3rd edition</a:t>
            </a:r>
            <a:r>
              <a:rPr lang="en-US" dirty="0" smtClean="0"/>
              <a:t>.</a:t>
            </a:r>
          </a:p>
          <a:p>
            <a:r>
              <a:rPr lang="en-US" dirty="0" err="1"/>
              <a:t>GeeksforGeeks</a:t>
            </a:r>
            <a:r>
              <a:rPr lang="en-US" dirty="0"/>
              <a:t>. (2018). </a:t>
            </a:r>
            <a:r>
              <a:rPr lang="en-US" i="1" dirty="0" err="1"/>
              <a:t>GeeksforGeeks</a:t>
            </a:r>
            <a:r>
              <a:rPr lang="en-US" i="1" dirty="0"/>
              <a:t> | A computer science portal for geeks</a:t>
            </a:r>
            <a:r>
              <a:rPr lang="en-US" dirty="0"/>
              <a:t>. [online] Available at: https://</a:t>
            </a:r>
            <a:r>
              <a:rPr lang="en-US" dirty="0" err="1"/>
              <a:t>www.geeksforgeeks.org</a:t>
            </a:r>
            <a:r>
              <a:rPr lang="en-US" dirty="0"/>
              <a:t>/ [Accessed 30 Apr. 2018</a:t>
            </a:r>
            <a:r>
              <a:rPr lang="en-US" dirty="0" smtClean="0"/>
              <a:t>].</a:t>
            </a:r>
          </a:p>
          <a:p>
            <a:r>
              <a:rPr lang="en-US" dirty="0" err="1"/>
              <a:t>Cs.cmu.edu</a:t>
            </a:r>
            <a:r>
              <a:rPr lang="en-US" dirty="0"/>
              <a:t>. (2018). </a:t>
            </a:r>
            <a:r>
              <a:rPr lang="en-US" i="1" dirty="0"/>
              <a:t>Sorting</a:t>
            </a:r>
            <a:r>
              <a:rPr lang="en-US" dirty="0"/>
              <a:t>. [online] Available at: 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adamchik</a:t>
            </a:r>
            <a:r>
              <a:rPr lang="en-US" dirty="0"/>
              <a:t>/15-121/lectures/Sorting%20Algorithms/</a:t>
            </a:r>
            <a:r>
              <a:rPr lang="en-US" dirty="0" err="1"/>
              <a:t>sorting.html</a:t>
            </a:r>
            <a:r>
              <a:rPr lang="en-US" dirty="0"/>
              <a:t> [Accessed 30 Apr. 2018].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</a:t>
            </a:r>
            <a:r>
              <a:rPr lang="en-US" dirty="0" smtClean="0"/>
              <a:t>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call</a:t>
            </a:r>
          </a:p>
          <a:p>
            <a:r>
              <a:rPr lang="en-US" dirty="0" smtClean="0"/>
              <a:t>Divide and conquer </a:t>
            </a:r>
            <a:r>
              <a:rPr lang="en-US" dirty="0" err="1" smtClean="0"/>
              <a:t>algortihm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Efficient for large data sets  </a:t>
            </a:r>
          </a:p>
          <a:p>
            <a:r>
              <a:rPr lang="en-US" dirty="0" smtClean="0"/>
              <a:t>Lego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3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time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 log n)</a:t>
            </a:r>
          </a:p>
          <a:p>
            <a:r>
              <a:rPr lang="en-US" dirty="0" smtClean="0"/>
              <a:t>Average Case </a:t>
            </a:r>
            <a:r>
              <a:rPr lang="el-GR" dirty="0" smtClean="0"/>
              <a:t>θ</a:t>
            </a:r>
            <a:r>
              <a:rPr lang="en-US" dirty="0" smtClean="0"/>
              <a:t>(n log n)</a:t>
            </a:r>
          </a:p>
          <a:p>
            <a:r>
              <a:rPr lang="en-US" dirty="0" smtClean="0"/>
              <a:t>Best Case </a:t>
            </a:r>
            <a:r>
              <a:rPr lang="el-GR" dirty="0" smtClean="0"/>
              <a:t>Ω</a:t>
            </a:r>
            <a:r>
              <a:rPr lang="en-US" dirty="0" smtClean="0"/>
              <a:t>(n log n)</a:t>
            </a:r>
          </a:p>
          <a:p>
            <a:r>
              <a:rPr lang="en-US" dirty="0" smtClean="0"/>
              <a:t>Code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1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and conquer </a:t>
            </a:r>
          </a:p>
          <a:p>
            <a:r>
              <a:rPr lang="en-US" dirty="0" smtClean="0"/>
              <a:t>Recursive function</a:t>
            </a:r>
          </a:p>
          <a:p>
            <a:r>
              <a:rPr lang="en-US" dirty="0" smtClean="0"/>
              <a:t>Result mainly depends on PIVOT</a:t>
            </a:r>
          </a:p>
          <a:p>
            <a:r>
              <a:rPr lang="en-US" dirty="0" smtClean="0"/>
              <a:t>Median(first, middle, last)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Time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 ** 2)</a:t>
            </a:r>
          </a:p>
          <a:p>
            <a:r>
              <a:rPr lang="en-US" dirty="0" smtClean="0"/>
              <a:t>Average Case </a:t>
            </a:r>
            <a:r>
              <a:rPr lang="el-GR" dirty="0"/>
              <a:t>θ</a:t>
            </a:r>
            <a:r>
              <a:rPr lang="en-US" dirty="0"/>
              <a:t>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Best Case </a:t>
            </a:r>
            <a:r>
              <a:rPr lang="el-GR" dirty="0"/>
              <a:t>Ω</a:t>
            </a:r>
            <a:r>
              <a:rPr lang="en-US" dirty="0"/>
              <a:t>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Demonstration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Loop sorting algorithm </a:t>
            </a:r>
          </a:p>
          <a:p>
            <a:r>
              <a:rPr lang="en-US" dirty="0" smtClean="0"/>
              <a:t>Exponential time complexity </a:t>
            </a:r>
          </a:p>
          <a:p>
            <a:r>
              <a:rPr lang="en-US" dirty="0" smtClean="0"/>
              <a:t>Good for small datasets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9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time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 ** 2)</a:t>
            </a:r>
          </a:p>
          <a:p>
            <a:r>
              <a:rPr lang="en-US" dirty="0" smtClean="0"/>
              <a:t>Average Case </a:t>
            </a:r>
            <a:r>
              <a:rPr lang="mr-IN" dirty="0" err="1" smtClean="0"/>
              <a:t>Θ</a:t>
            </a:r>
            <a:r>
              <a:rPr lang="mr-IN" dirty="0" smtClean="0"/>
              <a:t>(</a:t>
            </a:r>
            <a:r>
              <a:rPr lang="mr-IN" dirty="0" err="1" smtClean="0"/>
              <a:t>n</a:t>
            </a:r>
            <a:r>
              <a:rPr lang="en-US" dirty="0" smtClean="0"/>
              <a:t> ** </a:t>
            </a:r>
            <a:r>
              <a:rPr lang="mr-IN" dirty="0" smtClean="0"/>
              <a:t>2)</a:t>
            </a:r>
            <a:endParaRPr lang="en-US" dirty="0" smtClean="0"/>
          </a:p>
          <a:p>
            <a:r>
              <a:rPr lang="en-US" dirty="0" smtClean="0"/>
              <a:t>Best Case </a:t>
            </a:r>
            <a:r>
              <a:rPr lang="mr-IN" dirty="0" err="1"/>
              <a:t>Ω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 smtClean="0"/>
              <a:t>)</a:t>
            </a:r>
            <a:endParaRPr lang="en-US" dirty="0" smtClean="0"/>
          </a:p>
          <a:p>
            <a:r>
              <a:rPr lang="en-US" dirty="0" smtClean="0"/>
              <a:t>Code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</a:p>
          <a:p>
            <a:r>
              <a:rPr lang="en-US" dirty="0" smtClean="0"/>
              <a:t>Left node smaller than right node and both nodes smaller than parent node</a:t>
            </a:r>
          </a:p>
          <a:p>
            <a:r>
              <a:rPr lang="en-US" dirty="0" smtClean="0"/>
              <a:t>Can be implemented using an array </a:t>
            </a:r>
          </a:p>
        </p:txBody>
      </p:sp>
    </p:spTree>
    <p:extLst>
      <p:ext uri="{BB962C8B-B14F-4D97-AF65-F5344CB8AC3E}">
        <p14:creationId xmlns:p14="http://schemas.microsoft.com/office/powerpoint/2010/main" val="130960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TIME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</a:t>
            </a:r>
            <a:r>
              <a:rPr lang="en-US" dirty="0"/>
              <a:t>O(n log(n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Average Case </a:t>
            </a:r>
            <a:r>
              <a:rPr lang="mr-IN" dirty="0" err="1"/>
              <a:t>Θ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 </a:t>
            </a:r>
            <a:r>
              <a:rPr lang="mr-IN" dirty="0" err="1"/>
              <a:t>log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 smtClean="0"/>
              <a:t>))</a:t>
            </a:r>
            <a:endParaRPr lang="en-US" dirty="0" smtClean="0"/>
          </a:p>
          <a:p>
            <a:r>
              <a:rPr lang="en-US" dirty="0" smtClean="0"/>
              <a:t>Best Case </a:t>
            </a:r>
            <a:r>
              <a:rPr lang="mr-IN" dirty="0" err="1"/>
              <a:t>Ω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 </a:t>
            </a:r>
            <a:r>
              <a:rPr lang="mr-IN" dirty="0" err="1"/>
              <a:t>log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 smtClean="0"/>
              <a:t>))</a:t>
            </a:r>
            <a:endParaRPr lang="en-US" dirty="0" smtClean="0"/>
          </a:p>
          <a:p>
            <a:r>
              <a:rPr lang="en-US" dirty="0" smtClean="0"/>
              <a:t>Sorting Code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343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358</TotalTime>
  <Words>201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Mangal</vt:lpstr>
      <vt:lpstr>Arial</vt:lpstr>
      <vt:lpstr>Gallery</vt:lpstr>
      <vt:lpstr>Visualizing Algorithms </vt:lpstr>
      <vt:lpstr>MERGE Sort </vt:lpstr>
      <vt:lpstr>Merge Sort time Complexity Analysis</vt:lpstr>
      <vt:lpstr>Quick Sort</vt:lpstr>
      <vt:lpstr>QUICK SORT Time Complexity ANALYSIS</vt:lpstr>
      <vt:lpstr>Insertion Sort</vt:lpstr>
      <vt:lpstr>Insertion Sort time Complexity analysis</vt:lpstr>
      <vt:lpstr>Heap Sort</vt:lpstr>
      <vt:lpstr>HEAP SORT TIME Complexity ANALYSIS</vt:lpstr>
      <vt:lpstr>Technology used</vt:lpstr>
      <vt:lpstr>RefErences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Algorithms </dc:title>
  <dc:creator>Aman Nagpal</dc:creator>
  <cp:lastModifiedBy>Aman Nagpal</cp:lastModifiedBy>
  <cp:revision>12</cp:revision>
  <dcterms:created xsi:type="dcterms:W3CDTF">2018-04-30T13:32:22Z</dcterms:created>
  <dcterms:modified xsi:type="dcterms:W3CDTF">2018-04-30T19:30:27Z</dcterms:modified>
</cp:coreProperties>
</file>