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3" r:id="rId5"/>
    <p:sldId id="269" r:id="rId6"/>
    <p:sldId id="266" r:id="rId7"/>
    <p:sldId id="265" r:id="rId8"/>
    <p:sldId id="268" r:id="rId9"/>
    <p:sldId id="267" r:id="rId10"/>
    <p:sldId id="260" r:id="rId11"/>
    <p:sldId id="262" r:id="rId12"/>
    <p:sldId id="258" r:id="rId13"/>
    <p:sldId id="259" r:id="rId14"/>
    <p:sldId id="261" r:id="rId15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27" autoAdjust="0"/>
  </p:normalViewPr>
  <p:slideViewPr>
    <p:cSldViewPr snapToGrid="0" showGuides="1">
      <p:cViewPr varScale="1">
        <p:scale>
          <a:sx n="128" d="100"/>
          <a:sy n="128" d="100"/>
        </p:scale>
        <p:origin x="1704" y="176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0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Ezinwanne</a:t>
            </a:r>
            <a:r>
              <a:rPr lang="en-GB" dirty="0"/>
              <a:t> </a:t>
            </a:r>
            <a:r>
              <a:rPr lang="en-GB" dirty="0" err="1"/>
              <a:t>Ozoani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Date 03/04/19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131618"/>
            <a:ext cx="7500939" cy="647363"/>
          </a:xfrm>
        </p:spPr>
        <p:txBody>
          <a:bodyPr/>
          <a:lstStyle/>
          <a:p>
            <a:pPr algn="ctr"/>
            <a:r>
              <a:rPr lang="en-GB" sz="5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Body text</a:t>
            </a:r>
          </a:p>
          <a:p>
            <a:r>
              <a:rPr lang="en-GB" dirty="0"/>
              <a:t>Body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992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052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Level 1</a:t>
            </a:r>
          </a:p>
          <a:p>
            <a:pPr lvl="1"/>
            <a:r>
              <a:rPr lang="en-GB" dirty="0"/>
              <a:t>Level 2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Implementation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 of Artefact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579143" y="1630838"/>
            <a:ext cx="4400550" cy="2031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E" dirty="0"/>
              <a:t>The items listed in this template are a suggestion of points to cover in your presentation. Some slide titles may fit your presentation; others may have to be replaced or deleted. You have to make this your own and reflect in the presentation your work during the final year project.</a:t>
            </a:r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Basis for your project</a:t>
            </a:r>
          </a:p>
          <a:p>
            <a:pPr lvl="1"/>
            <a:r>
              <a:rPr lang="en-GB" dirty="0"/>
              <a:t>Tech for </a:t>
            </a:r>
            <a:r>
              <a:rPr lang="en-GB" dirty="0" err="1"/>
              <a:t>Ar</a:t>
            </a:r>
            <a:r>
              <a:rPr lang="en-GB" dirty="0"/>
              <a:t> is advanced for single player but multiplayer</a:t>
            </a:r>
          </a:p>
          <a:p>
            <a:pPr lvl="1"/>
            <a:r>
              <a:rPr lang="en-GB" dirty="0"/>
              <a:t>Also not multi-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Review of projects that investigated</a:t>
            </a: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GB" dirty="0"/>
              <a:t> 	issues similar to your own project</a:t>
            </a: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GB" dirty="0"/>
              <a:t>		- </a:t>
            </a:r>
            <a:r>
              <a:rPr lang="en-GB" dirty="0" err="1"/>
              <a:t>Pokemon</a:t>
            </a:r>
            <a:r>
              <a:rPr lang="en-GB" dirty="0"/>
              <a:t> go</a:t>
            </a: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GB" dirty="0"/>
              <a:t>		-Master project in </a:t>
            </a:r>
            <a:r>
              <a:rPr lang="en-GB" dirty="0" err="1"/>
              <a:t>Maynooth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I’m doing and What was there before?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-8574"/>
            <a:ext cx="7500939" cy="561600"/>
          </a:xfrm>
        </p:spPr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4" y="1881075"/>
            <a:ext cx="7508083" cy="3883621"/>
          </a:xfrm>
        </p:spPr>
        <p:txBody>
          <a:bodyPr/>
          <a:lstStyle/>
          <a:p>
            <a:r>
              <a:rPr lang="en-GB" dirty="0"/>
              <a:t>Main Goals				Stretch Goal</a:t>
            </a:r>
          </a:p>
          <a:p>
            <a:pPr lvl="1"/>
            <a:r>
              <a:rPr lang="en-GB" dirty="0"/>
              <a:t>1.) AR Game			1.) Make it multiplatform</a:t>
            </a:r>
          </a:p>
          <a:p>
            <a:pPr lvl="1"/>
            <a:r>
              <a:rPr lang="en-GB" dirty="0"/>
              <a:t>2.)Make It multiplayer 		2.) Include multiplayer ray 					    tracing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Before : see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Mine Seeing and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Building on what was there before ( Marker based , then </a:t>
            </a:r>
            <a:r>
              <a:rPr lang="en-GB" dirty="0" err="1"/>
              <a:t>markerless</a:t>
            </a:r>
            <a:r>
              <a:rPr lang="en-GB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1530" y="660512"/>
            <a:ext cx="7508083" cy="860175"/>
          </a:xfrm>
        </p:spPr>
        <p:txBody>
          <a:bodyPr/>
          <a:lstStyle/>
          <a:p>
            <a:r>
              <a:rPr lang="en-GB" dirty="0"/>
              <a:t>Approach and how it </a:t>
            </a:r>
            <a:r>
              <a:rPr lang="en-GB" dirty="0" err="1"/>
              <a:t>differ’s</a:t>
            </a:r>
            <a:r>
              <a:rPr lang="en-GB" dirty="0"/>
              <a:t> from what was there before</a:t>
            </a:r>
          </a:p>
          <a:p>
            <a:r>
              <a:rPr lang="en-GB" dirty="0"/>
              <a:t>Building on what was there before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What was there before </a:t>
            </a:r>
          </a:p>
          <a:p>
            <a:pPr lvl="1"/>
            <a:r>
              <a:rPr lang="en-GB" dirty="0"/>
              <a:t>Show marker based Pong</a:t>
            </a:r>
          </a:p>
          <a:p>
            <a:pPr lvl="1"/>
            <a:r>
              <a:rPr lang="en-GB" dirty="0"/>
              <a:t>Show Marker-less Based Pong</a:t>
            </a:r>
          </a:p>
          <a:p>
            <a:r>
              <a:rPr lang="en-GB" dirty="0"/>
              <a:t>Try to show </a:t>
            </a:r>
            <a:r>
              <a:rPr lang="en-GB" dirty="0" err="1"/>
              <a:t>giff</a:t>
            </a:r>
            <a:r>
              <a:rPr lang="en-GB" dirty="0"/>
              <a:t> of marker-less vs marker based AI pong</a:t>
            </a:r>
          </a:p>
          <a:p>
            <a:pPr marL="288925" lvl="1" indent="0">
              <a:buNone/>
            </a:pPr>
            <a:endParaRPr lang="en-GB" dirty="0"/>
          </a:p>
          <a:p>
            <a:pPr marL="288925" lvl="1" indent="0">
              <a:buNone/>
            </a:pPr>
            <a:endParaRPr lang="en-GB" dirty="0"/>
          </a:p>
          <a:p>
            <a:pPr marL="288925" lvl="1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09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4" y="78374"/>
            <a:ext cx="7500939" cy="561600"/>
          </a:xfrm>
        </p:spPr>
        <p:txBody>
          <a:bodyPr/>
          <a:lstStyle/>
          <a:p>
            <a:r>
              <a:rPr lang="en-GB" dirty="0"/>
              <a:t>Implementation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Tech for AR is advanced for single player but multiplayer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Also not multi-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Google cloud anchors </a:t>
            </a:r>
            <a:r>
              <a:rPr lang="en-GB" dirty="0">
                <a:sym typeface="Wingdings" pitchFamily="2" charset="2"/>
              </a:rPr>
              <a:t> UNET networking library 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ym typeface="Wingdings" pitchFamily="2" charset="2"/>
            </a:endParaRPr>
          </a:p>
          <a:p>
            <a:pPr marL="0" indent="0">
              <a:buNone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8906" y="643501"/>
            <a:ext cx="7594117" cy="754237"/>
          </a:xfrm>
        </p:spPr>
        <p:txBody>
          <a:bodyPr/>
          <a:lstStyle/>
          <a:p>
            <a:r>
              <a:rPr lang="en-GB" dirty="0"/>
              <a:t>How I did it </a:t>
            </a:r>
            <a:r>
              <a:rPr lang="en-GB" dirty="0">
                <a:sym typeface="Wingdings" pitchFamily="2" charset="2"/>
              </a:rPr>
              <a:t> backend , technologies used.  </a:t>
            </a:r>
          </a:p>
          <a:p>
            <a:r>
              <a:rPr lang="en-GB" dirty="0"/>
              <a:t> How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of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Demo Multiplayer </a:t>
            </a:r>
            <a:r>
              <a:rPr lang="en-GB" dirty="0" err="1"/>
              <a:t>Agumented</a:t>
            </a:r>
            <a:r>
              <a:rPr lang="en-GB" dirty="0"/>
              <a:t> Game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Tech for multiplayer isn’t yet advanced</a:t>
            </a:r>
          </a:p>
          <a:p>
            <a:pPr lvl="1"/>
            <a:r>
              <a:rPr lang="en-GB" dirty="0"/>
              <a:t>Well it is advanced but it’s the process isn’t as streamlined o</a:t>
            </a:r>
          </a:p>
          <a:p>
            <a:pPr lvl="1"/>
            <a:r>
              <a:rPr lang="en-GB" dirty="0"/>
              <a:t>Lack of good documentation on how to use the current API’s</a:t>
            </a:r>
          </a:p>
          <a:p>
            <a:pPr lvl="1"/>
            <a:r>
              <a:rPr lang="en-GB" dirty="0"/>
              <a:t>Unity updates being out of sync with Google updates , and other networking </a:t>
            </a:r>
            <a:r>
              <a:rPr lang="en-GB" dirty="0" err="1"/>
              <a:t>api’s</a:t>
            </a:r>
            <a:r>
              <a:rPr lang="en-GB" dirty="0"/>
              <a:t> , making them inactive with each unity update </a:t>
            </a:r>
          </a:p>
          <a:p>
            <a:r>
              <a:rPr lang="en-GB" dirty="0"/>
              <a:t>Why still do it</a:t>
            </a:r>
          </a:p>
          <a:p>
            <a:pPr lvl="1"/>
            <a:r>
              <a:rPr lang="en-GB" dirty="0"/>
              <a:t>There is so much potential for multiplayer AR </a:t>
            </a:r>
            <a:r>
              <a:rPr lang="en-GB"/>
              <a:t>, jgiuyluytfclutchfktutkf5ut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66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Lessons learnt</a:t>
            </a:r>
          </a:p>
          <a:p>
            <a:pPr lvl="1"/>
            <a:r>
              <a:rPr lang="en-GB" dirty="0"/>
              <a:t>Better to design a game for IOS or android individually or just choose one</a:t>
            </a:r>
          </a:p>
          <a:p>
            <a:pPr marL="288925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Reflection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694</TotalTime>
  <Words>310</Words>
  <Application>Microsoft Macintosh PowerPoint</Application>
  <PresentationFormat>On-screen Show (4:3)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Trinity_PPT_Calibri_Option1</vt:lpstr>
      <vt:lpstr>PowerPoint Presentation</vt:lpstr>
      <vt:lpstr>Overview</vt:lpstr>
      <vt:lpstr>Background &amp; Related Work</vt:lpstr>
      <vt:lpstr>Design</vt:lpstr>
      <vt:lpstr>Demo 1</vt:lpstr>
      <vt:lpstr>Implementation Issues</vt:lpstr>
      <vt:lpstr>Demo of Project</vt:lpstr>
      <vt:lpstr>Evaluation</vt:lpstr>
      <vt:lpstr>Conclusions</vt:lpstr>
      <vt:lpstr>Questions ?</vt:lpstr>
      <vt:lpstr>Thank You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Ezinwanne Ozoani</cp:lastModifiedBy>
  <cp:revision>13</cp:revision>
  <cp:lastPrinted>2014-12-16T10:33:11Z</cp:lastPrinted>
  <dcterms:created xsi:type="dcterms:W3CDTF">2015-04-21T16:55:16Z</dcterms:created>
  <dcterms:modified xsi:type="dcterms:W3CDTF">2019-04-02T10:34:50Z</dcterms:modified>
</cp:coreProperties>
</file>