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6" r:id="rId3"/>
    <p:sldId id="266" r:id="rId4"/>
    <p:sldId id="265" r:id="rId5"/>
    <p:sldId id="267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6DA76"/>
    <a:srgbClr val="4A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62A2DE9-F89E-4204-9AB8-F3013159B469}" styleName="Normal Style 3 - Accent 5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5"/>
      </a:tcTxStyle>
      <a:tcStyle>
        <a:tcBdr/>
      </a:tcStyle>
    </a:seCell>
    <a:swCell>
      <a:tcTxStyle b="on">
        <a:fontRef idx="minor">
          <a:scrgbClr r="0" g="0" b="0"/>
        </a:fontRef>
        <a:schemeClr val="accent5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9"/>
    <p:restoredTop sz="95846"/>
  </p:normalViewPr>
  <p:slideViewPr>
    <p:cSldViewPr>
      <p:cViewPr varScale="1">
        <p:scale>
          <a:sx n="69" d="100"/>
          <a:sy n="69" d="100"/>
        </p:scale>
        <p:origin x="208" y="1128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0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4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5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8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9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4E52-1990-42CD-8342-E724F08C08F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8" descr="Sun ico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9164" y="4000609"/>
            <a:ext cx="914400" cy="914401"/>
          </a:xfrm>
          <a:prstGeom prst="rect">
            <a:avLst/>
          </a:prstGeom>
          <a:noFill/>
        </p:spPr>
      </p:pic>
      <p:pic>
        <p:nvPicPr>
          <p:cNvPr id="5" name="Picture 10" descr="Rainbow ico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00770" y="4000610"/>
            <a:ext cx="914400" cy="914401"/>
          </a:xfrm>
          <a:prstGeom prst="rect">
            <a:avLst/>
          </a:prstGeom>
          <a:noFill/>
        </p:spPr>
      </p:pic>
      <p:pic>
        <p:nvPicPr>
          <p:cNvPr id="6" name="Picture 12" descr="Moon and Sun ic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18137" y="4025567"/>
            <a:ext cx="914400" cy="914401"/>
          </a:xfrm>
          <a:prstGeom prst="rect">
            <a:avLst/>
          </a:prstGeom>
          <a:noFill/>
        </p:spPr>
      </p:pic>
      <p:pic>
        <p:nvPicPr>
          <p:cNvPr id="7" name="Picture 14" descr="Moon and Stars ico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697023" y="3998957"/>
            <a:ext cx="914400" cy="914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9540" y="1315239"/>
            <a:ext cx="7904920" cy="204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400" dirty="0" err="1">
                <a:solidFill>
                  <a:srgbClr val="002060"/>
                </a:solidFill>
                <a:latin typeface="배달의민족 주아 OTF"/>
                <a:ea typeface="배달의민족 주아 OTF"/>
              </a:rPr>
              <a:t>왜왜</a:t>
            </a:r>
            <a:endParaRPr lang="ko-KR" altLang="en-US" sz="6400" dirty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lvl="0" algn="ctr">
              <a:defRPr/>
            </a:pPr>
            <a:r>
              <a:rPr lang="en-US" altLang="ko-KR" sz="6400" dirty="0" err="1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</a:t>
            </a:r>
            <a:endParaRPr lang="en-US" altLang="ko-KR" sz="6400" dirty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16016" y="4935061"/>
            <a:ext cx="936104" cy="36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김효정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5940152" y="4935061"/>
            <a:ext cx="936104" cy="36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김민석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3347864" y="4935061"/>
            <a:ext cx="1008112" cy="36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이주희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2123728" y="4935061"/>
            <a:ext cx="1008112" cy="36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임민영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6948264" y="5789944"/>
            <a:ext cx="2160240" cy="519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객체지향프로그래밍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2</a:t>
            </a: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지도교수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차상진</a:t>
            </a:r>
          </a:p>
        </p:txBody>
      </p:sp>
    </p:spTree>
    <p:extLst>
      <p:ext uri="{BB962C8B-B14F-4D97-AF65-F5344CB8AC3E}">
        <p14:creationId xmlns:p14="http://schemas.microsoft.com/office/powerpoint/2010/main" val="24508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7632848" cy="824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조 소개</a:t>
            </a:r>
            <a:r>
              <a:rPr lang="en-US" altLang="ko-KR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 :: </a:t>
            </a:r>
            <a:r>
              <a:rPr lang="ko-KR" altLang="en-US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해맑조☀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8024" y="2029490"/>
            <a:ext cx="7587952" cy="391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Sun ico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4143229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ainbow icon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5108707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Moon and Sun ico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2325352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Moon and Stars icon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3239753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79712" y="2399099"/>
            <a:ext cx="4392488" cy="466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김민석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조장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9712" y="3313500"/>
            <a:ext cx="4392488" cy="46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김효정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리소스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712" y="4227901"/>
            <a:ext cx="4392488" cy="46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임민영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검증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9712" y="5142302"/>
            <a:ext cx="4392488" cy="46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이주희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41948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107504" y="545674"/>
            <a:ext cx="2664296" cy="366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 :: </a:t>
            </a:r>
            <a:r>
              <a:rPr kumimoji="0" lang="ko-KR" altLang="en-US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일정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496526" y="1293083"/>
          <a:ext cx="6099810" cy="457581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97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/>
                        <a:t>팀 구성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10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Git </a:t>
                      </a:r>
                      <a:r>
                        <a:rPr lang="ko-KR" altLang="en-US" sz="1100"/>
                        <a:t>환경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/>
                        <a:t>개발 환경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/>
                        <a:t>모듈 코딩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100"/>
                        <a:t>모듈 조립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/>
                        <a:t>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2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3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B2DB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4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 dirty="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6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7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8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9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11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12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13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87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14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196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15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/>
                        <a:t>16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>
                    <a:solidFill>
                      <a:srgbClr val="D8ED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100" dirty="0"/>
                    </a:p>
                  </a:txBody>
                  <a:tcPr>
                    <a:solidFill>
                      <a:srgbClr val="FF8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9720A11B-EB63-651E-B92F-25E58CAD2CBE}"/>
              </a:ext>
            </a:extLst>
          </p:cNvPr>
          <p:cNvSpPr/>
          <p:nvPr/>
        </p:nvSpPr>
        <p:spPr>
          <a:xfrm>
            <a:off x="539552" y="2683668"/>
            <a:ext cx="864096" cy="366821"/>
          </a:xfrm>
          <a:prstGeom prst="rightArrow">
            <a:avLst/>
          </a:prstGeom>
          <a:solidFill>
            <a:srgbClr val="4A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90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E4901A3-5414-015E-72C3-AAB0F70AB62B}"/>
              </a:ext>
            </a:extLst>
          </p:cNvPr>
          <p:cNvSpPr/>
          <p:nvPr/>
        </p:nvSpPr>
        <p:spPr>
          <a:xfrm>
            <a:off x="395536" y="3046153"/>
            <a:ext cx="7056784" cy="1413128"/>
          </a:xfrm>
          <a:prstGeom prst="roundRect">
            <a:avLst/>
          </a:prstGeom>
          <a:solidFill>
            <a:srgbClr val="F6DA76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107504" y="545674"/>
            <a:ext cx="2664296" cy="366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 :: </a:t>
            </a:r>
            <a:r>
              <a:rPr kumimoji="0" lang="ko-KR" altLang="en-US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구조도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91680" y="1484784"/>
            <a:ext cx="1224136" cy="36004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GPSTracker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99992" y="1484784"/>
            <a:ext cx="1080120" cy="36004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GPSToGrid</a:t>
            </a:r>
          </a:p>
        </p:txBody>
      </p:sp>
      <p:sp>
        <p:nvSpPr>
          <p:cNvPr id="19" name="TextBox 9"/>
          <p:cNvSpPr txBox="1"/>
          <p:nvPr/>
        </p:nvSpPr>
        <p:spPr>
          <a:xfrm>
            <a:off x="3347864" y="1556792"/>
            <a:ext cx="864096" cy="260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위도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,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경도</a:t>
            </a:r>
          </a:p>
        </p:txBody>
      </p:sp>
      <p:sp>
        <p:nvSpPr>
          <p:cNvPr id="20" name="TextBox 9"/>
          <p:cNvSpPr txBox="1"/>
          <p:nvPr/>
        </p:nvSpPr>
        <p:spPr>
          <a:xfrm>
            <a:off x="179512" y="1484784"/>
            <a:ext cx="1224136" cy="41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사용자 위치</a:t>
            </a:r>
            <a:endParaRPr kumimoji="0" lang="en-US" altLang="ko-KR" sz="1100" b="0" i="0" u="none" strike="noStrike" kern="1200" cap="none" spc="0" normalizeH="0" baseline="0" dirty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(</a:t>
            </a:r>
            <a:r>
              <a:rPr kumimoji="0" lang="ko-KR" altLang="en-US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권한 필요</a:t>
            </a:r>
            <a:r>
              <a:rPr kumimoji="0" lang="en-US" altLang="ko-KR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)</a:t>
            </a:r>
          </a:p>
        </p:txBody>
      </p:sp>
      <p:sp>
        <p:nvSpPr>
          <p:cNvPr id="21" name="TextBox 9"/>
          <p:cNvSpPr txBox="1"/>
          <p:nvPr/>
        </p:nvSpPr>
        <p:spPr>
          <a:xfrm>
            <a:off x="4427984" y="2380536"/>
            <a:ext cx="1224136" cy="256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기상청 격자 좌표</a:t>
            </a:r>
            <a:endParaRPr kumimoji="0" lang="en-US" altLang="ko-KR" sz="1100" b="0" i="0" u="none" strike="noStrike" kern="1200" cap="none" spc="0" normalizeH="0" baseline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0112" y="3212976"/>
            <a:ext cx="1656184" cy="864096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GetWeather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3779912" y="3247251"/>
            <a:ext cx="1368152" cy="757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날짜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YYYYMMDD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시간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HHMM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95736" y="3429000"/>
            <a:ext cx="936104" cy="36004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GetTime</a:t>
            </a:r>
          </a:p>
        </p:txBody>
      </p:sp>
      <p:sp>
        <p:nvSpPr>
          <p:cNvPr id="29" name="TextBox 9"/>
          <p:cNvSpPr txBox="1"/>
          <p:nvPr/>
        </p:nvSpPr>
        <p:spPr>
          <a:xfrm>
            <a:off x="611559" y="3501008"/>
            <a:ext cx="864097" cy="25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현재 시간</a:t>
            </a:r>
          </a:p>
        </p:txBody>
      </p:sp>
      <p:sp>
        <p:nvSpPr>
          <p:cNvPr id="35" name="TextBox 9"/>
          <p:cNvSpPr txBox="1"/>
          <p:nvPr/>
        </p:nvSpPr>
        <p:spPr>
          <a:xfrm>
            <a:off x="4427984" y="4149080"/>
            <a:ext cx="864096" cy="26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서비스 키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6376" y="3212976"/>
            <a:ext cx="936103" cy="93610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1115616" y="17008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987824" y="17008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139952" y="1700808"/>
            <a:ext cx="288032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2" name="직선 화살표 연결선 41"/>
          <p:cNvCxnSpPr/>
          <p:nvPr/>
        </p:nvCxnSpPr>
        <p:spPr>
          <a:xfrm>
            <a:off x="1547664" y="36450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347864" y="364502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1" idx="2"/>
          </p:cNvCxnSpPr>
          <p:nvPr/>
        </p:nvCxnSpPr>
        <p:spPr>
          <a:xfrm rot="16200000" flipH="1">
            <a:off x="4770022" y="2906942"/>
            <a:ext cx="93610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 flipH="1" flipV="1">
            <a:off x="5112060" y="382504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932040" y="3645024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8" name="직선 화살표 연결선 47"/>
          <p:cNvCxnSpPr/>
          <p:nvPr/>
        </p:nvCxnSpPr>
        <p:spPr>
          <a:xfrm>
            <a:off x="7452320" y="3717032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9" name="TextBox 9"/>
          <p:cNvSpPr txBox="1"/>
          <p:nvPr/>
        </p:nvSpPr>
        <p:spPr>
          <a:xfrm>
            <a:off x="8028384" y="4365104"/>
            <a:ext cx="792088" cy="262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날씨 정보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92280" y="980728"/>
            <a:ext cx="949898" cy="976627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 rot="5400000" flipH="1" flipV="1">
            <a:off x="6516216" y="2276872"/>
            <a:ext cx="864096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9"/>
          <p:cNvSpPr txBox="1"/>
          <p:nvPr/>
        </p:nvSpPr>
        <p:spPr>
          <a:xfrm>
            <a:off x="7092280" y="2450881"/>
            <a:ext cx="1512168" cy="261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HttpURLConnection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43808" y="5229200"/>
            <a:ext cx="720080" cy="72008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0150" y="5157192"/>
            <a:ext cx="967873" cy="820127"/>
          </a:xfrm>
          <a:prstGeom prst="rect">
            <a:avLst/>
          </a:prstGeom>
        </p:spPr>
      </p:pic>
      <p:cxnSp>
        <p:nvCxnSpPr>
          <p:cNvPr id="56" name="직선 화살표 연결선 55"/>
          <p:cNvCxnSpPr/>
          <p:nvPr/>
        </p:nvCxnSpPr>
        <p:spPr>
          <a:xfrm rot="10800000" flipV="1">
            <a:off x="7740352" y="4725144"/>
            <a:ext cx="576064" cy="504056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7" name="모서리가 둥근 직사각형 56"/>
          <p:cNvSpPr/>
          <p:nvPr/>
        </p:nvSpPr>
        <p:spPr>
          <a:xfrm>
            <a:off x="6372200" y="5373216"/>
            <a:ext cx="1224136" cy="36004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JSONToInfo</a:t>
            </a:r>
          </a:p>
        </p:txBody>
      </p:sp>
      <p:cxnSp>
        <p:nvCxnSpPr>
          <p:cNvPr id="59" name="꺾인 연결선[E] 58"/>
          <p:cNvCxnSpPr>
            <a:stCxn id="18" idx="3"/>
            <a:endCxn id="21" idx="3"/>
          </p:cNvCxnSpPr>
          <p:nvPr/>
        </p:nvCxnSpPr>
        <p:spPr>
          <a:xfrm>
            <a:off x="5580112" y="1664804"/>
            <a:ext cx="72008" cy="843920"/>
          </a:xfrm>
          <a:prstGeom prst="bentConnector3">
            <a:avLst>
              <a:gd name="adj1" fmla="val 295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10800000">
            <a:off x="5076056" y="5589240"/>
            <a:ext cx="936104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6EEF3F-3155-A6F9-3EA7-DA34F9AC3B9F}"/>
              </a:ext>
            </a:extLst>
          </p:cNvPr>
          <p:cNvSpPr/>
          <p:nvPr/>
        </p:nvSpPr>
        <p:spPr>
          <a:xfrm>
            <a:off x="395536" y="2760812"/>
            <a:ext cx="2088232" cy="410332"/>
          </a:xfrm>
          <a:prstGeom prst="roundRect">
            <a:avLst/>
          </a:prstGeom>
          <a:solidFill>
            <a:srgbClr val="F6D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8A937849-72E3-65DA-604D-F2BFD2077C44}"/>
              </a:ext>
            </a:extLst>
          </p:cNvPr>
          <p:cNvSpPr txBox="1"/>
          <p:nvPr/>
        </p:nvSpPr>
        <p:spPr>
          <a:xfrm>
            <a:off x="463758" y="2802414"/>
            <a:ext cx="2355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배달의민족 주아 OTF"/>
                <a:ea typeface="배달의민족 주아 OTF"/>
              </a:rPr>
              <a:t>현재까지 개발중인 모듈</a:t>
            </a:r>
            <a:endParaRPr kumimoji="0" lang="ko-KR" altLang="en-US" sz="1600" b="0" i="0" u="none" strike="noStrike" kern="1200" cap="none" spc="0" normalizeH="0" baseline="0" dirty="0">
              <a:solidFill>
                <a:schemeClr val="accent6">
                  <a:lumMod val="75000"/>
                </a:schemeClr>
              </a:solidFill>
              <a:latin typeface="배달의민족 주아 OTF"/>
              <a:ea typeface="배달의민족 주아 OTF"/>
            </a:endParaRPr>
          </a:p>
        </p:txBody>
      </p:sp>
    </p:spTree>
    <p:extLst>
      <p:ext uri="{BB962C8B-B14F-4D97-AF65-F5344CB8AC3E}">
        <p14:creationId xmlns:p14="http://schemas.microsoft.com/office/powerpoint/2010/main" val="2465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E4901A3-5414-015E-72C3-AAB0F70AB62B}"/>
              </a:ext>
            </a:extLst>
          </p:cNvPr>
          <p:cNvSpPr/>
          <p:nvPr/>
        </p:nvSpPr>
        <p:spPr>
          <a:xfrm>
            <a:off x="251520" y="1266069"/>
            <a:ext cx="7056784" cy="1413128"/>
          </a:xfrm>
          <a:prstGeom prst="roundRect">
            <a:avLst/>
          </a:prstGeom>
          <a:solidFill>
            <a:srgbClr val="F6DA76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107504" y="545674"/>
            <a:ext cx="2664296" cy="366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 :: </a:t>
            </a:r>
            <a:r>
              <a:rPr kumimoji="0" lang="ko-KR" altLang="en-US" b="0" i="0" u="none" strike="noStrike" kern="1200" cap="none" spc="0" normalizeH="0" baseline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구조도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36096" y="1432892"/>
            <a:ext cx="1656184" cy="864096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GetWeather</a:t>
            </a:r>
            <a:endParaRPr kumimoji="0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3635896" y="1467167"/>
            <a:ext cx="1368152" cy="757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날짜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YYYYMMDD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시간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HHMM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51720" y="1648916"/>
            <a:ext cx="936104" cy="36004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GetTime</a:t>
            </a:r>
          </a:p>
        </p:txBody>
      </p:sp>
      <p:sp>
        <p:nvSpPr>
          <p:cNvPr id="29" name="TextBox 9"/>
          <p:cNvSpPr txBox="1"/>
          <p:nvPr/>
        </p:nvSpPr>
        <p:spPr>
          <a:xfrm>
            <a:off x="467543" y="1720924"/>
            <a:ext cx="864097" cy="25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현재 시간</a:t>
            </a:r>
          </a:p>
        </p:txBody>
      </p:sp>
      <p:sp>
        <p:nvSpPr>
          <p:cNvPr id="35" name="TextBox 9"/>
          <p:cNvSpPr txBox="1"/>
          <p:nvPr/>
        </p:nvSpPr>
        <p:spPr>
          <a:xfrm>
            <a:off x="4283968" y="2368996"/>
            <a:ext cx="864096" cy="26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서비스 키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18649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203848" y="186494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 flipH="1" flipV="1">
            <a:off x="4968044" y="2044960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788024" y="1864940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6EEF3F-3155-A6F9-3EA7-DA34F9AC3B9F}"/>
              </a:ext>
            </a:extLst>
          </p:cNvPr>
          <p:cNvSpPr/>
          <p:nvPr/>
        </p:nvSpPr>
        <p:spPr>
          <a:xfrm>
            <a:off x="251520" y="980728"/>
            <a:ext cx="2088232" cy="410332"/>
          </a:xfrm>
          <a:prstGeom prst="roundRect">
            <a:avLst/>
          </a:prstGeom>
          <a:solidFill>
            <a:srgbClr val="F6D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8A937849-72E3-65DA-604D-F2BFD2077C44}"/>
              </a:ext>
            </a:extLst>
          </p:cNvPr>
          <p:cNvSpPr txBox="1"/>
          <p:nvPr/>
        </p:nvSpPr>
        <p:spPr>
          <a:xfrm>
            <a:off x="319742" y="1022330"/>
            <a:ext cx="2355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배달의민족 주아 OTF"/>
                <a:ea typeface="배달의민족 주아 OTF"/>
              </a:rPr>
              <a:t>현재까지 개발중인 모듈</a:t>
            </a:r>
            <a:endParaRPr kumimoji="0" lang="ko-KR" altLang="en-US" sz="1600" b="0" i="0" u="none" strike="noStrike" kern="1200" cap="none" spc="0" normalizeH="0" baseline="0" dirty="0">
              <a:solidFill>
                <a:schemeClr val="accent6">
                  <a:lumMod val="75000"/>
                </a:schemeClr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9C1CF56-FAFE-4CEA-1D7A-280CD91EC49C}"/>
              </a:ext>
            </a:extLst>
          </p:cNvPr>
          <p:cNvSpPr txBox="1"/>
          <p:nvPr/>
        </p:nvSpPr>
        <p:spPr>
          <a:xfrm>
            <a:off x="4389039" y="5809517"/>
            <a:ext cx="42124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초단기예보 </a:t>
            </a:r>
            <a:r>
              <a:rPr lang="en-US" altLang="ko-KR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어제의 마지막 단기예보 </a:t>
            </a:r>
            <a:r>
              <a:rPr lang="en-US" altLang="ko-KR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단기예보 </a:t>
            </a:r>
            <a:r>
              <a:rPr lang="en-US" altLang="ko-KR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중기예보 발표 시각 리턴</a:t>
            </a:r>
            <a:endParaRPr kumimoji="0" lang="ko-KR" altLang="en-US" sz="1100" b="0" i="0" u="none" strike="noStrike" kern="1200" cap="none" spc="0" normalizeH="0" baseline="0" dirty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02D4C5FC-A925-9879-D475-CB5FE8B67AEC}"/>
              </a:ext>
            </a:extLst>
          </p:cNvPr>
          <p:cNvSpPr txBox="1"/>
          <p:nvPr/>
        </p:nvSpPr>
        <p:spPr>
          <a:xfrm>
            <a:off x="1497701" y="5294303"/>
            <a:ext cx="3074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초단기예보 </a:t>
            </a:r>
            <a:r>
              <a:rPr lang="en-US" altLang="ko-KR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단기예보 </a:t>
            </a:r>
            <a:r>
              <a:rPr lang="en-US" altLang="ko-KR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중기예보 </a:t>
            </a:r>
            <a:r>
              <a:rPr lang="en-US" altLang="ko-KR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기온 및 날씨 요청</a:t>
            </a:r>
            <a:endParaRPr kumimoji="0" lang="ko-KR" altLang="en-US" sz="1100" b="0" i="0" u="none" strike="noStrike" kern="1200" cap="none" spc="0" normalizeH="0" baseline="0" dirty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FFFD61-9FBC-120D-05A0-856646FF4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766" y="4900645"/>
            <a:ext cx="949898" cy="9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04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262461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>
            <p:custDataLst>
              <p:tags r:id="rId2"/>
            </p:custDataLst>
          </p:nvPr>
        </p:nvSpPr>
        <p:spPr>
          <a:xfrm>
            <a:off x="-5718" y="0"/>
            <a:ext cx="28495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>
            <p:custDataLst>
              <p:tags r:id="rId3"/>
            </p:custDataLst>
          </p:nvPr>
        </p:nvSpPr>
        <p:spPr>
          <a:xfrm>
            <a:off x="-15245" y="188640"/>
            <a:ext cx="3862388" cy="844454"/>
          </a:xfrm>
          <a:prstGeom prst="homePlate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166014"/>
            <a:ext cx="3426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 dirty="0" err="1">
                <a:solidFill>
                  <a:srgbClr val="00206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왜왜</a:t>
            </a:r>
            <a:r>
              <a:rPr lang="en-US" altLang="ko-KR" sz="4800" dirty="0">
                <a:solidFill>
                  <a:srgbClr val="00206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</a:p>
        </p:txBody>
      </p:sp>
      <p:pic>
        <p:nvPicPr>
          <p:cNvPr id="7" name="Picture 12" descr="Moon and Sun icon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544642" y="5466927"/>
            <a:ext cx="914400" cy="914401"/>
          </a:xfrm>
          <a:prstGeom prst="rect">
            <a:avLst/>
          </a:prstGeom>
          <a:noFill/>
        </p:spPr>
      </p:pic>
      <p:pic>
        <p:nvPicPr>
          <p:cNvPr id="8" name="Picture 14" descr="Moon and Stars icon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23528" y="5440317"/>
            <a:ext cx="914400" cy="9144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95936" y="166014"/>
            <a:ext cx="5040560" cy="9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WeatherWear!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11960" y="1368151"/>
            <a:ext cx="3528495" cy="5085184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88778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8" descr="Sun ico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9164" y="4294748"/>
            <a:ext cx="914400" cy="914401"/>
          </a:xfrm>
          <a:prstGeom prst="rect">
            <a:avLst/>
          </a:prstGeom>
          <a:noFill/>
        </p:spPr>
      </p:pic>
      <p:pic>
        <p:nvPicPr>
          <p:cNvPr id="5" name="Picture 10" descr="Rainbow ico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00770" y="4294749"/>
            <a:ext cx="914400" cy="914401"/>
          </a:xfrm>
          <a:prstGeom prst="rect">
            <a:avLst/>
          </a:prstGeom>
          <a:noFill/>
        </p:spPr>
      </p:pic>
      <p:pic>
        <p:nvPicPr>
          <p:cNvPr id="6" name="Picture 12" descr="Moon and Sun ic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18137" y="4319706"/>
            <a:ext cx="914400" cy="914401"/>
          </a:xfrm>
          <a:prstGeom prst="rect">
            <a:avLst/>
          </a:prstGeom>
          <a:noFill/>
        </p:spPr>
      </p:pic>
      <p:pic>
        <p:nvPicPr>
          <p:cNvPr id="7" name="Picture 14" descr="Moon and Stars ico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697023" y="4293096"/>
            <a:ext cx="914400" cy="914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3822" y="1832640"/>
            <a:ext cx="7904919" cy="130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8000">
                <a:solidFill>
                  <a:srgbClr val="002060"/>
                </a:solidFill>
                <a:latin typeface="배달의민족 주아 OTF"/>
                <a:ea typeface="배달의민족 주아 OTF"/>
              </a:rPr>
              <a:t>감사합니다</a:t>
            </a:r>
            <a:endParaRPr lang="en-US" altLang="ko-KR" sz="80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</p:spTree>
    <p:extLst>
      <p:ext uri="{BB962C8B-B14F-4D97-AF65-F5344CB8AC3E}">
        <p14:creationId xmlns:p14="http://schemas.microsoft.com/office/powerpoint/2010/main" val="2443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V_69yCd0GPU7OYtw5Z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wc.ZhG.8UmN0hlP0KlL1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H42AgfVkUWQECVA7BIS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67hrec10a04durKSVCU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BftLpu.EG0iEXotD1_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Xe34r6zkCu3cZBZ3ONk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156</Words>
  <Application>Microsoft Macintosh PowerPoint</Application>
  <PresentationFormat>화면 슬라이드 쇼(4:3)</PresentationFormat>
  <Paragraphs>72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배달의민족 주아 OTF</vt:lpstr>
      <vt:lpstr>BM JUA OTF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최서원</dc:creator>
  <cp:lastModifiedBy>이주희</cp:lastModifiedBy>
  <cp:revision>78</cp:revision>
  <dcterms:created xsi:type="dcterms:W3CDTF">2020-02-05T03:42:23Z</dcterms:created>
  <dcterms:modified xsi:type="dcterms:W3CDTF">2023-04-08T07:45:26Z</dcterms:modified>
  <cp:version/>
</cp:coreProperties>
</file>