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D3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04"/>
    <p:restoredTop sz="94615"/>
  </p:normalViewPr>
  <p:slideViewPr>
    <p:cSldViewPr snapToGrid="0">
      <p:cViewPr varScale="1">
        <p:scale>
          <a:sx n="73" d="100"/>
          <a:sy n="73" d="100"/>
        </p:scale>
        <p:origin x="11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58C6-6CBA-A54D-AA55-A3B23B286DE4}" type="datetimeFigureOut">
              <a:rPr kumimoji="1" lang="ko-KR" altLang="en-US" smtClean="0"/>
              <a:t>2023. 4. 8.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99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58C6-6CBA-A54D-AA55-A3B23B286DE4}" type="datetimeFigureOut">
              <a:rPr kumimoji="1" lang="ko-KR" altLang="en-US" smtClean="0"/>
              <a:t>2023. 4. 8.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25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58C6-6CBA-A54D-AA55-A3B23B286DE4}" type="datetimeFigureOut">
              <a:rPr kumimoji="1" lang="ko-KR" altLang="en-US" smtClean="0"/>
              <a:t>2023. 4. 8.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08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58C6-6CBA-A54D-AA55-A3B23B286DE4}" type="datetimeFigureOut">
              <a:rPr kumimoji="1" lang="ko-KR" altLang="en-US" smtClean="0"/>
              <a:t>2023. 4. 8.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41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58C6-6CBA-A54D-AA55-A3B23B286DE4}" type="datetimeFigureOut">
              <a:rPr kumimoji="1" lang="ko-KR" altLang="en-US" smtClean="0"/>
              <a:t>2023. 4. 8.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36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58C6-6CBA-A54D-AA55-A3B23B286DE4}" type="datetimeFigureOut">
              <a:rPr kumimoji="1" lang="ko-KR" altLang="en-US" smtClean="0"/>
              <a:t>2023. 4. 8.</a:t>
            </a:fld>
            <a:endParaRPr kumimoji="1"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39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58C6-6CBA-A54D-AA55-A3B23B286DE4}" type="datetimeFigureOut">
              <a:rPr kumimoji="1" lang="ko-KR" altLang="en-US" smtClean="0"/>
              <a:t>2023. 4. 8.</a:t>
            </a:fld>
            <a:endParaRPr kumimoji="1"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01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58C6-6CBA-A54D-AA55-A3B23B286DE4}" type="datetimeFigureOut">
              <a:rPr kumimoji="1" lang="ko-KR" altLang="en-US" smtClean="0"/>
              <a:t>2023. 4. 8.</a:t>
            </a:fld>
            <a:endParaRPr kumimoji="1"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15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58C6-6CBA-A54D-AA55-A3B23B286DE4}" type="datetimeFigureOut">
              <a:rPr kumimoji="1" lang="ko-KR" altLang="en-US" smtClean="0"/>
              <a:t>2023. 4. 8.</a:t>
            </a:fld>
            <a:endParaRPr kumimoji="1"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9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58C6-6CBA-A54D-AA55-A3B23B286DE4}" type="datetimeFigureOut">
              <a:rPr kumimoji="1" lang="ko-KR" altLang="en-US" smtClean="0"/>
              <a:t>2023. 4. 8.</a:t>
            </a:fld>
            <a:endParaRPr kumimoji="1"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38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58C6-6CBA-A54D-AA55-A3B23B286DE4}" type="datetimeFigureOut">
              <a:rPr kumimoji="1" lang="ko-KR" altLang="en-US" smtClean="0"/>
              <a:t>2023. 4. 8.</a:t>
            </a:fld>
            <a:endParaRPr kumimoji="1"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72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58C6-6CBA-A54D-AA55-A3B23B286DE4}" type="datetimeFigureOut">
              <a:rPr kumimoji="1" lang="ko-KR" altLang="en-US" smtClean="0"/>
              <a:t>2023. 4. 8.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A8663-5BA3-324A-99E3-1A322AD7F45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29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18E66E1-8E0A-9822-C12D-712000085ABA}"/>
              </a:ext>
            </a:extLst>
          </p:cNvPr>
          <p:cNvSpPr/>
          <p:nvPr/>
        </p:nvSpPr>
        <p:spPr>
          <a:xfrm>
            <a:off x="310922" y="756137"/>
            <a:ext cx="6342737" cy="9334500"/>
          </a:xfrm>
          <a:prstGeom prst="roundRect">
            <a:avLst>
              <a:gd name="adj" fmla="val 522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5EF34-F779-2EF1-FA41-46F952AFE6D6}"/>
              </a:ext>
            </a:extLst>
          </p:cNvPr>
          <p:cNvSpPr txBox="1"/>
          <p:nvPr/>
        </p:nvSpPr>
        <p:spPr>
          <a:xfrm>
            <a:off x="2195901" y="188231"/>
            <a:ext cx="246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bg2">
                    <a:lumMod val="2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인천광역시 미추홀구</a:t>
            </a:r>
            <a:endParaRPr kumimoji="1" lang="en-US" altLang="ko-KR" sz="2400" dirty="0">
              <a:solidFill>
                <a:schemeClr val="bg2">
                  <a:lumMod val="2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006A9-0B25-351A-AC05-5270533C366C}"/>
              </a:ext>
            </a:extLst>
          </p:cNvPr>
          <p:cNvSpPr txBox="1"/>
          <p:nvPr/>
        </p:nvSpPr>
        <p:spPr>
          <a:xfrm>
            <a:off x="3064957" y="89458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2">
                    <a:lumMod val="2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17</a:t>
            </a:r>
            <a:r>
              <a:rPr kumimoji="1" lang="ko-KR" altLang="en-US" sz="2400" dirty="0">
                <a:solidFill>
                  <a:schemeClr val="bg2">
                    <a:lumMod val="2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0F6152-24E5-C1FF-7533-79F762B44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00" y="1125414"/>
            <a:ext cx="5086400" cy="10995599"/>
          </a:xfrm>
          <a:prstGeom prst="rect">
            <a:avLst/>
          </a:prstGeom>
        </p:spPr>
      </p:pic>
      <p:sp>
        <p:nvSpPr>
          <p:cNvPr id="13" name="모서리가 둥근 사각형 설명선[R] 12">
            <a:extLst>
              <a:ext uri="{FF2B5EF4-FFF2-40B4-BE49-F238E27FC236}">
                <a16:creationId xmlns:a16="http://schemas.microsoft.com/office/drawing/2014/main" id="{E41B192F-7B45-FB0D-D3AE-9A891DC69885}"/>
              </a:ext>
            </a:extLst>
          </p:cNvPr>
          <p:cNvSpPr/>
          <p:nvPr/>
        </p:nvSpPr>
        <p:spPr>
          <a:xfrm>
            <a:off x="1157919" y="1498329"/>
            <a:ext cx="4612967" cy="998687"/>
          </a:xfrm>
          <a:prstGeom prst="wedgeRoundRectCallout">
            <a:avLst>
              <a:gd name="adj1" fmla="val -1773"/>
              <a:gd name="adj2" fmla="val 90195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비가 오고 미세먼지가 많아 </a:t>
            </a:r>
            <a:r>
              <a:rPr kumimoji="1"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!</a:t>
            </a:r>
          </a:p>
          <a:p>
            <a:pPr algn="ctr"/>
            <a:r>
              <a:rPr kumimoji="1"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우산과 마스크는 필수 </a:t>
            </a:r>
            <a:r>
              <a:rPr kumimoji="1"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~</a:t>
            </a:r>
            <a:endParaRPr kumimoji="1" lang="ko-KR" altLang="en-US" sz="2200" dirty="0">
              <a:solidFill>
                <a:schemeClr val="tx1">
                  <a:lumMod val="50000"/>
                  <a:lumOff val="5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EE8F6D-4353-4FE7-2195-8CCBBDE35986}"/>
              </a:ext>
            </a:extLst>
          </p:cNvPr>
          <p:cNvSpPr/>
          <p:nvPr/>
        </p:nvSpPr>
        <p:spPr>
          <a:xfrm>
            <a:off x="5542675" y="188231"/>
            <a:ext cx="111098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내일은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kumimoji="1" lang="ko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12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18E66E1-8E0A-9822-C12D-712000085ABA}"/>
              </a:ext>
            </a:extLst>
          </p:cNvPr>
          <p:cNvSpPr/>
          <p:nvPr/>
        </p:nvSpPr>
        <p:spPr>
          <a:xfrm>
            <a:off x="310922" y="-174286"/>
            <a:ext cx="6342737" cy="9149863"/>
          </a:xfrm>
          <a:prstGeom prst="roundRect">
            <a:avLst>
              <a:gd name="adj" fmla="val 522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0EC4B-8B6D-A0BD-8BF1-978F12B22A60}"/>
              </a:ext>
            </a:extLst>
          </p:cNvPr>
          <p:cNvSpPr txBox="1"/>
          <p:nvPr/>
        </p:nvSpPr>
        <p:spPr>
          <a:xfrm>
            <a:off x="672417" y="182860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rgbClr val="D35D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AM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     </a:t>
            </a:r>
            <a:r>
              <a:rPr kumimoji="1" lang="en-US" altLang="ko-KR" sz="2400" dirty="0">
                <a:solidFill>
                  <a:schemeClr val="accent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PM</a:t>
            </a:r>
            <a:endParaRPr kumimoji="1" lang="ko-KR" altLang="en-US" sz="2400" dirty="0">
              <a:solidFill>
                <a:schemeClr val="accent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7037FCDA-64F6-0181-94AC-EF69EDC1ADF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404348" y="644525"/>
            <a:ext cx="22957" cy="1174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A150B49E-D966-2E4D-D056-EBB892769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17" y="611535"/>
            <a:ext cx="599036" cy="59903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F0A3BC8-D3C5-1BD2-B918-C12583CAD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158" y="634247"/>
            <a:ext cx="604011" cy="6040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8D3901D-303B-24DB-6839-2E01FD89FB1A}"/>
              </a:ext>
            </a:extLst>
          </p:cNvPr>
          <p:cNvSpPr txBox="1"/>
          <p:nvPr/>
        </p:nvSpPr>
        <p:spPr>
          <a:xfrm>
            <a:off x="660204" y="1321556"/>
            <a:ext cx="15456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rgbClr val="D35D5D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11.C      </a:t>
            </a:r>
            <a:r>
              <a:rPr kumimoji="1" lang="en-US" altLang="ko-KR" sz="2400" dirty="0">
                <a:solidFill>
                  <a:schemeClr val="accent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6.c</a:t>
            </a:r>
          </a:p>
          <a:p>
            <a:r>
              <a:rPr kumimoji="1" lang="en-US" altLang="ko-KR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-4.c         -1.c</a:t>
            </a:r>
            <a:endParaRPr kumimoji="1" lang="ko-KR" altLang="en-US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1B923-7E17-ECA5-57CB-97C41D97D333}"/>
              </a:ext>
            </a:extLst>
          </p:cNvPr>
          <p:cNvSpPr txBox="1"/>
          <p:nvPr/>
        </p:nvSpPr>
        <p:spPr>
          <a:xfrm>
            <a:off x="708453" y="2069036"/>
            <a:ext cx="1532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흐림 뒤 비내림</a:t>
            </a:r>
            <a:endParaRPr kumimoji="1"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일교차 높음</a:t>
            </a:r>
            <a:endParaRPr kumimoji="1"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7F74EAD-8BBB-518A-F872-ACE764A99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53" y="3829700"/>
            <a:ext cx="576608" cy="5766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870464A-86D9-6D2F-1CC6-DE1DEE75DD3E}"/>
              </a:ext>
            </a:extLst>
          </p:cNvPr>
          <p:cNvSpPr txBox="1"/>
          <p:nvPr/>
        </p:nvSpPr>
        <p:spPr>
          <a:xfrm>
            <a:off x="996757" y="3254533"/>
            <a:ext cx="599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습도</a:t>
            </a:r>
            <a:endParaRPr kumimoji="1"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9D6C92-335D-6C00-61D8-54600AD6B31A}"/>
              </a:ext>
            </a:extLst>
          </p:cNvPr>
          <p:cNvSpPr txBox="1"/>
          <p:nvPr/>
        </p:nvSpPr>
        <p:spPr>
          <a:xfrm>
            <a:off x="1242529" y="3736584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60%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A14B70-5815-C0A6-F7FF-DEBF2FDE9A25}"/>
              </a:ext>
            </a:extLst>
          </p:cNvPr>
          <p:cNvSpPr txBox="1"/>
          <p:nvPr/>
        </p:nvSpPr>
        <p:spPr>
          <a:xfrm>
            <a:off x="1309223" y="4052563"/>
            <a:ext cx="5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높음</a:t>
            </a:r>
            <a:endParaRPr kumimoji="1"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C20883-57C8-3612-024A-B15F524B0148}"/>
              </a:ext>
            </a:extLst>
          </p:cNvPr>
          <p:cNvSpPr txBox="1"/>
          <p:nvPr/>
        </p:nvSpPr>
        <p:spPr>
          <a:xfrm>
            <a:off x="2985172" y="322904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풍속</a:t>
            </a:r>
            <a:endParaRPr kumimoji="1"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61FEDE-59FB-1509-42D7-168E348F4EFD}"/>
              </a:ext>
            </a:extLst>
          </p:cNvPr>
          <p:cNvSpPr txBox="1"/>
          <p:nvPr/>
        </p:nvSpPr>
        <p:spPr>
          <a:xfrm>
            <a:off x="3201850" y="3711097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5.0m/s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22EB5C-CAA4-40CA-9B38-36CE29F06E8E}"/>
              </a:ext>
            </a:extLst>
          </p:cNvPr>
          <p:cNvSpPr txBox="1"/>
          <p:nvPr/>
        </p:nvSpPr>
        <p:spPr>
          <a:xfrm>
            <a:off x="3382354" y="4027076"/>
            <a:ext cx="55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보통</a:t>
            </a:r>
            <a:endParaRPr kumimoji="1"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82367EF-B98C-2EA7-15E2-5AD59B5A7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835" y="3646444"/>
            <a:ext cx="759864" cy="75986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D00C1A3-1883-66BC-2BBB-6D6185CCDCD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869148" y="3738772"/>
            <a:ext cx="576608" cy="57660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F46A54-43D1-EB98-8643-C83FDE6F27E0}"/>
              </a:ext>
            </a:extLst>
          </p:cNvPr>
          <p:cNvSpPr txBox="1"/>
          <p:nvPr/>
        </p:nvSpPr>
        <p:spPr>
          <a:xfrm>
            <a:off x="5045244" y="3218803"/>
            <a:ext cx="816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자외선</a:t>
            </a:r>
            <a:endParaRPr kumimoji="1"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198B5C-FA42-0A09-502D-B7530B909B8A}"/>
              </a:ext>
            </a:extLst>
          </p:cNvPr>
          <p:cNvSpPr txBox="1"/>
          <p:nvPr/>
        </p:nvSpPr>
        <p:spPr>
          <a:xfrm>
            <a:off x="5538605" y="386990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강함</a:t>
            </a:r>
            <a:endParaRPr kumimoji="1"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46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2993D4-CAB5-8BD4-158F-CE14FCF9897C}"/>
              </a:ext>
            </a:extLst>
          </p:cNvPr>
          <p:cNvSpPr/>
          <p:nvPr/>
        </p:nvSpPr>
        <p:spPr>
          <a:xfrm>
            <a:off x="1901415" y="2439132"/>
            <a:ext cx="2975455" cy="5603207"/>
          </a:xfrm>
          <a:prstGeom prst="rect">
            <a:avLst/>
          </a:prstGeom>
          <a:solidFill>
            <a:srgbClr val="F6F6F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42C174-44AD-197C-DFB7-39F75BAC9226}"/>
              </a:ext>
            </a:extLst>
          </p:cNvPr>
          <p:cNvSpPr/>
          <p:nvPr/>
        </p:nvSpPr>
        <p:spPr>
          <a:xfrm>
            <a:off x="0" y="8252213"/>
            <a:ext cx="6850574" cy="1684432"/>
          </a:xfrm>
          <a:prstGeom prst="rect">
            <a:avLst/>
          </a:prstGeom>
          <a:solidFill>
            <a:srgbClr val="F6F6F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7BD8D0-7FB0-8058-2DB4-5DF9B66CD7EA}"/>
              </a:ext>
            </a:extLst>
          </p:cNvPr>
          <p:cNvSpPr/>
          <p:nvPr/>
        </p:nvSpPr>
        <p:spPr>
          <a:xfrm>
            <a:off x="4944961" y="2595806"/>
            <a:ext cx="1905613" cy="5137848"/>
          </a:xfrm>
          <a:prstGeom prst="rect">
            <a:avLst/>
          </a:prstGeom>
          <a:solidFill>
            <a:srgbClr val="F6F6F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B13FB2-3C60-6BA9-96E5-9F59919382D6}"/>
              </a:ext>
            </a:extLst>
          </p:cNvPr>
          <p:cNvSpPr/>
          <p:nvPr/>
        </p:nvSpPr>
        <p:spPr>
          <a:xfrm>
            <a:off x="1" y="3605801"/>
            <a:ext cx="1810552" cy="3108093"/>
          </a:xfrm>
          <a:prstGeom prst="rect">
            <a:avLst/>
          </a:prstGeom>
          <a:solidFill>
            <a:srgbClr val="F6F6F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E6857E-EB6C-9381-F383-C010A9F4D346}"/>
              </a:ext>
            </a:extLst>
          </p:cNvPr>
          <p:cNvSpPr/>
          <p:nvPr/>
        </p:nvSpPr>
        <p:spPr>
          <a:xfrm>
            <a:off x="677246" y="1254775"/>
            <a:ext cx="5600199" cy="1073370"/>
          </a:xfrm>
          <a:prstGeom prst="rect">
            <a:avLst/>
          </a:prstGeom>
          <a:solidFill>
            <a:srgbClr val="F6F6F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1731C9-1904-8EAD-9E35-542C6EBBC603}"/>
              </a:ext>
            </a:extLst>
          </p:cNvPr>
          <p:cNvSpPr/>
          <p:nvPr/>
        </p:nvSpPr>
        <p:spPr>
          <a:xfrm>
            <a:off x="0" y="250099"/>
            <a:ext cx="6858000" cy="1073370"/>
          </a:xfrm>
          <a:prstGeom prst="rect">
            <a:avLst/>
          </a:prstGeom>
          <a:solidFill>
            <a:srgbClr val="F6F6F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63B6B9-6758-3F19-834A-D515E375C25A}"/>
              </a:ext>
            </a:extLst>
          </p:cNvPr>
          <p:cNvGrpSpPr/>
          <p:nvPr/>
        </p:nvGrpSpPr>
        <p:grpSpPr>
          <a:xfrm>
            <a:off x="156091" y="386863"/>
            <a:ext cx="6591996" cy="9267091"/>
            <a:chOff x="156091" y="386863"/>
            <a:chExt cx="6591996" cy="92670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D5EF34-F779-2EF1-FA41-46F952AFE6D6}"/>
                </a:ext>
              </a:extLst>
            </p:cNvPr>
            <p:cNvSpPr txBox="1"/>
            <p:nvPr/>
          </p:nvSpPr>
          <p:spPr>
            <a:xfrm>
              <a:off x="2193726" y="386863"/>
              <a:ext cx="2470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400" dirty="0">
                  <a:solidFill>
                    <a:schemeClr val="bg2">
                      <a:lumMod val="2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인천광역시 미추홀구</a:t>
              </a:r>
              <a:endParaRPr kumimoji="1" lang="en-US" altLang="ko-KR" sz="2400" dirty="0">
                <a:solidFill>
                  <a:schemeClr val="bg2">
                    <a:lumMod val="2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4006A9-0B25-351A-AC05-5270533C366C}"/>
                </a:ext>
              </a:extLst>
            </p:cNvPr>
            <p:cNvSpPr txBox="1"/>
            <p:nvPr/>
          </p:nvSpPr>
          <p:spPr>
            <a:xfrm>
              <a:off x="3051475" y="808890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>
                  <a:solidFill>
                    <a:schemeClr val="bg2">
                      <a:lumMod val="2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17</a:t>
              </a:r>
              <a:r>
                <a:rPr kumimoji="1" lang="ko-KR" altLang="en-US" sz="2400" dirty="0">
                  <a:solidFill>
                    <a:schemeClr val="bg2">
                      <a:lumMod val="2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시</a:t>
              </a:r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E656D1D3-BB3F-7B29-56F5-EAE9527BA06B}"/>
                </a:ext>
              </a:extLst>
            </p:cNvPr>
            <p:cNvSpPr/>
            <p:nvPr/>
          </p:nvSpPr>
          <p:spPr>
            <a:xfrm>
              <a:off x="923192" y="1406767"/>
              <a:ext cx="5011616" cy="711505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B5321A19-2178-9303-9F09-3A4389EB78A2}"/>
                </a:ext>
              </a:extLst>
            </p:cNvPr>
            <p:cNvSpPr/>
            <p:nvPr/>
          </p:nvSpPr>
          <p:spPr>
            <a:xfrm>
              <a:off x="927710" y="1406767"/>
              <a:ext cx="2676415" cy="71150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6E979D-2EBB-D5F6-E364-7B9471C30981}"/>
                </a:ext>
              </a:extLst>
            </p:cNvPr>
            <p:cNvSpPr txBox="1"/>
            <p:nvPr/>
          </p:nvSpPr>
          <p:spPr>
            <a:xfrm>
              <a:off x="2231874" y="1553432"/>
              <a:ext cx="986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solidFill>
                    <a:schemeClr val="bg2">
                      <a:lumMod val="2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3/5(</a:t>
              </a:r>
              <a:r>
                <a:rPr kumimoji="1" lang="ko-KR" altLang="en-US" sz="2000" dirty="0">
                  <a:solidFill>
                    <a:schemeClr val="bg2">
                      <a:lumMod val="2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일</a:t>
              </a:r>
              <a:r>
                <a:rPr kumimoji="1" lang="en-US" altLang="ko-KR" sz="2000" dirty="0">
                  <a:solidFill>
                    <a:schemeClr val="bg2">
                      <a:lumMod val="2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)</a:t>
              </a:r>
              <a:endPara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967103-77BC-C229-0442-183BD35A045F}"/>
                </a:ext>
              </a:extLst>
            </p:cNvPr>
            <p:cNvSpPr/>
            <p:nvPr/>
          </p:nvSpPr>
          <p:spPr>
            <a:xfrm>
              <a:off x="1301262" y="1522436"/>
              <a:ext cx="703385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오늘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529475-9944-564D-252B-C93404AAB66E}"/>
                </a:ext>
              </a:extLst>
            </p:cNvPr>
            <p:cNvSpPr txBox="1"/>
            <p:nvPr/>
          </p:nvSpPr>
          <p:spPr>
            <a:xfrm>
              <a:off x="4624335" y="1553432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>
                  <a:solidFill>
                    <a:schemeClr val="bg2">
                      <a:lumMod val="2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3/6(</a:t>
              </a:r>
              <a:r>
                <a:rPr kumimoji="1" lang="ko-KR" altLang="en-US" sz="2000" dirty="0">
                  <a:solidFill>
                    <a:schemeClr val="bg2">
                      <a:lumMod val="2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월</a:t>
              </a:r>
              <a:r>
                <a:rPr kumimoji="1" lang="en-US" altLang="ko-KR" sz="2000" dirty="0">
                  <a:solidFill>
                    <a:schemeClr val="bg2">
                      <a:lumMod val="2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)</a:t>
              </a:r>
              <a:endPara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6D4247B-ACCD-2982-3006-658F64F1701E}"/>
                </a:ext>
              </a:extLst>
            </p:cNvPr>
            <p:cNvSpPr/>
            <p:nvPr/>
          </p:nvSpPr>
          <p:spPr>
            <a:xfrm>
              <a:off x="3709221" y="1522436"/>
              <a:ext cx="703385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내일</a:t>
              </a:r>
            </a:p>
          </p:txBody>
        </p:sp>
        <p:pic>
          <p:nvPicPr>
            <p:cNvPr id="14" name="그림 13" descr="벽, 장난감, 인형, 바둑판식이(가) 표시된 사진&#10;&#10;자동 생성된 설명">
              <a:extLst>
                <a:ext uri="{FF2B5EF4-FFF2-40B4-BE49-F238E27FC236}">
                  <a16:creationId xmlns:a16="http://schemas.microsoft.com/office/drawing/2014/main" id="{DB9F8909-6240-F95B-0B43-C2BF31272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039" y="2680557"/>
              <a:ext cx="2921583" cy="5361783"/>
            </a:xfrm>
            <a:prstGeom prst="rect">
              <a:avLst/>
            </a:prstGeom>
          </p:spPr>
        </p:pic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670085D2-AE48-4E64-20E2-92EF84A72688}"/>
                </a:ext>
              </a:extLst>
            </p:cNvPr>
            <p:cNvSpPr/>
            <p:nvPr/>
          </p:nvSpPr>
          <p:spPr>
            <a:xfrm>
              <a:off x="492369" y="8493369"/>
              <a:ext cx="5978769" cy="1160585"/>
            </a:xfrm>
            <a:prstGeom prst="roundRect">
              <a:avLst>
                <a:gd name="adj" fmla="val 2727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 dirty="0">
                  <a:solidFill>
                    <a:schemeClr val="bg2">
                      <a:lumMod val="2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일교차가 크니 외투를 챙기자 </a:t>
              </a:r>
              <a:r>
                <a:rPr kumimoji="1" lang="en-US" altLang="ko-KR" sz="2000" dirty="0">
                  <a:solidFill>
                    <a:schemeClr val="bg2">
                      <a:lumMod val="2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!</a:t>
              </a:r>
            </a:p>
            <a:p>
              <a:pPr algn="ctr"/>
              <a:r>
                <a:rPr kumimoji="1" lang="ko-KR" altLang="en-US" sz="2000" dirty="0">
                  <a:solidFill>
                    <a:schemeClr val="bg2">
                      <a:lumMod val="2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비가 내릴 수 있으니 우산은 필수 </a:t>
              </a:r>
              <a:r>
                <a:rPr kumimoji="1" lang="en-US" altLang="ko-KR" sz="2000" dirty="0">
                  <a:solidFill>
                    <a:schemeClr val="bg2">
                      <a:lumMod val="2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~</a:t>
              </a:r>
              <a:endPara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B0EC4B-8B6D-A0BD-8BF1-978F12B22A60}"/>
                </a:ext>
              </a:extLst>
            </p:cNvPr>
            <p:cNvSpPr txBox="1"/>
            <p:nvPr/>
          </p:nvSpPr>
          <p:spPr>
            <a:xfrm>
              <a:off x="168304" y="3892733"/>
              <a:ext cx="1463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>
                  <a:solidFill>
                    <a:srgbClr val="D35D5D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AM</a:t>
              </a:r>
              <a:r>
                <a:rPr kumimoji="1" lang="en-US" altLang="ko-KR" sz="2400" dirty="0">
                  <a:latin typeface="BM JUA OTF" panose="02020603020101020101" pitchFamily="18" charset="-127"/>
                  <a:ea typeface="BM JUA OTF" panose="02020603020101020101" pitchFamily="18" charset="-127"/>
                </a:rPr>
                <a:t>      </a:t>
              </a:r>
              <a:r>
                <a:rPr kumimoji="1" lang="en-US" altLang="ko-KR" sz="2400" dirty="0">
                  <a:solidFill>
                    <a:schemeClr val="accent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PM</a:t>
              </a:r>
              <a:endParaRPr kumimoji="1" lang="ko-KR" altLang="en-US" sz="2400" dirty="0">
                <a:solidFill>
                  <a:schemeClr val="accent1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7037FCDA-64F6-0181-94AC-EF69EDC1ADF3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900235" y="4354398"/>
              <a:ext cx="22957" cy="1174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150B49E-D966-2E4D-D056-EBB892769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304" y="4321408"/>
              <a:ext cx="599036" cy="59903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F0A3BC8-D3C5-1BD2-B918-C12583CAD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045" y="4344120"/>
              <a:ext cx="604011" cy="60401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D3901D-303B-24DB-6839-2E01FD89FB1A}"/>
                </a:ext>
              </a:extLst>
            </p:cNvPr>
            <p:cNvSpPr txBox="1"/>
            <p:nvPr/>
          </p:nvSpPr>
          <p:spPr>
            <a:xfrm>
              <a:off x="156091" y="5031429"/>
              <a:ext cx="154561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>
                  <a:solidFill>
                    <a:srgbClr val="D35D5D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11.C      </a:t>
              </a:r>
              <a:r>
                <a:rPr kumimoji="1" lang="en-US" altLang="ko-KR" sz="2400" dirty="0">
                  <a:solidFill>
                    <a:schemeClr val="accent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6.c</a:t>
              </a:r>
            </a:p>
            <a:p>
              <a:r>
                <a:rPr kumimoji="1" lang="en-US" altLang="ko-KR" dirty="0">
                  <a:solidFill>
                    <a:schemeClr val="bg1">
                      <a:lumMod val="7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-4.c         -1.c</a:t>
              </a:r>
              <a:endParaRPr kumimoji="1" lang="ko-KR" altLang="en-US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D1B923-7E17-ECA5-57CB-97C41D97D333}"/>
                </a:ext>
              </a:extLst>
            </p:cNvPr>
            <p:cNvSpPr txBox="1"/>
            <p:nvPr/>
          </p:nvSpPr>
          <p:spPr>
            <a:xfrm>
              <a:off x="204340" y="5778909"/>
              <a:ext cx="15327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흐림 뒤 비내림</a:t>
              </a:r>
              <a:endParaRPr kumimoji="1"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  <a:p>
              <a:pPr algn="ctr"/>
              <a:r>
                <a:rPr kumimoji="1"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일교차 높음</a:t>
              </a:r>
              <a:endParaRPr kumimoji="1"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7F74EAD-8BBB-518A-F872-ACE764A99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4372" y="3317497"/>
              <a:ext cx="576608" cy="57660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70464A-86D9-6D2F-1CC6-DE1DEE75DD3E}"/>
                </a:ext>
              </a:extLst>
            </p:cNvPr>
            <p:cNvSpPr txBox="1"/>
            <p:nvPr/>
          </p:nvSpPr>
          <p:spPr>
            <a:xfrm>
              <a:off x="5542676" y="2742330"/>
              <a:ext cx="599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습도</a:t>
              </a:r>
              <a:endParaRPr kumimoji="1"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9D6C92-335D-6C00-61D8-54600AD6B31A}"/>
                </a:ext>
              </a:extLst>
            </p:cNvPr>
            <p:cNvSpPr txBox="1"/>
            <p:nvPr/>
          </p:nvSpPr>
          <p:spPr>
            <a:xfrm>
              <a:off x="5788448" y="3224381"/>
              <a:ext cx="69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60%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14B70-5815-C0A6-F7FF-DEBF2FDE9A25}"/>
                </a:ext>
              </a:extLst>
            </p:cNvPr>
            <p:cNvSpPr txBox="1"/>
            <p:nvPr/>
          </p:nvSpPr>
          <p:spPr>
            <a:xfrm>
              <a:off x="5855142" y="3540360"/>
              <a:ext cx="545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높음</a:t>
              </a:r>
              <a:endPara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C20883-57C8-3612-024A-B15F524B0148}"/>
                </a:ext>
              </a:extLst>
            </p:cNvPr>
            <p:cNvSpPr txBox="1"/>
            <p:nvPr/>
          </p:nvSpPr>
          <p:spPr>
            <a:xfrm>
              <a:off x="5590126" y="4442993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풍속</a:t>
              </a:r>
              <a:endParaRPr kumimoji="1"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B61FEDE-59FB-1509-42D7-168E348F4EFD}"/>
                </a:ext>
              </a:extLst>
            </p:cNvPr>
            <p:cNvSpPr txBox="1"/>
            <p:nvPr/>
          </p:nvSpPr>
          <p:spPr>
            <a:xfrm>
              <a:off x="5806804" y="4925044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5.0m/s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D22EB5C-CAA4-40CA-9B38-36CE29F06E8E}"/>
                </a:ext>
              </a:extLst>
            </p:cNvPr>
            <p:cNvSpPr txBox="1"/>
            <p:nvPr/>
          </p:nvSpPr>
          <p:spPr>
            <a:xfrm>
              <a:off x="5987308" y="5241023"/>
              <a:ext cx="559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보통</a:t>
              </a:r>
              <a:endPara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82367EF-B98C-2EA7-15E2-5AD59B5A7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0789" y="4860391"/>
              <a:ext cx="759864" cy="759864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D00C1A3-1883-66BC-2BBB-6D6185CCD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5239766" y="6892592"/>
              <a:ext cx="576608" cy="576608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F46A54-43D1-EB98-8643-C83FDE6F27E0}"/>
                </a:ext>
              </a:extLst>
            </p:cNvPr>
            <p:cNvSpPr txBox="1"/>
            <p:nvPr/>
          </p:nvSpPr>
          <p:spPr>
            <a:xfrm>
              <a:off x="5415862" y="6372623"/>
              <a:ext cx="8162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자외선</a:t>
              </a:r>
              <a:endParaRPr kumimoji="1"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9198B5C-FA42-0A09-502D-B7530B909B8A}"/>
                </a:ext>
              </a:extLst>
            </p:cNvPr>
            <p:cNvSpPr txBox="1"/>
            <p:nvPr/>
          </p:nvSpPr>
          <p:spPr>
            <a:xfrm>
              <a:off x="5909223" y="702372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강함</a:t>
              </a:r>
              <a:endPara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E9638B7A-4B4A-27D0-CC67-FFF3CE102BE1}"/>
              </a:ext>
            </a:extLst>
          </p:cNvPr>
          <p:cNvSpPr/>
          <p:nvPr/>
        </p:nvSpPr>
        <p:spPr>
          <a:xfrm>
            <a:off x="-252657" y="475122"/>
            <a:ext cx="667535" cy="66753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endParaRPr kumimoji="1" lang="ko-KR" altLang="en-US" sz="24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EF8EE7C-B219-1E98-8411-70123F46C01D}"/>
              </a:ext>
            </a:extLst>
          </p:cNvPr>
          <p:cNvSpPr/>
          <p:nvPr/>
        </p:nvSpPr>
        <p:spPr>
          <a:xfrm>
            <a:off x="255657" y="1534035"/>
            <a:ext cx="667535" cy="66753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endParaRPr kumimoji="1" lang="ko-KR" altLang="en-US" sz="24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D993730-5D06-C2C8-960F-34871EA9EDD8}"/>
              </a:ext>
            </a:extLst>
          </p:cNvPr>
          <p:cNvSpPr/>
          <p:nvPr/>
        </p:nvSpPr>
        <p:spPr>
          <a:xfrm>
            <a:off x="566467" y="3104620"/>
            <a:ext cx="667535" cy="66753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r>
            <a:endParaRPr kumimoji="1" lang="ko-KR" altLang="en-US" sz="24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750311C-BE51-A348-6EAD-830006BB4005}"/>
              </a:ext>
            </a:extLst>
          </p:cNvPr>
          <p:cNvSpPr/>
          <p:nvPr/>
        </p:nvSpPr>
        <p:spPr>
          <a:xfrm>
            <a:off x="6160021" y="2287232"/>
            <a:ext cx="667535" cy="66753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4</a:t>
            </a:r>
            <a:endParaRPr kumimoji="1" lang="ko-KR" altLang="en-US" sz="24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109EFF0-6AAF-7EF2-5C95-321F9307D9A2}"/>
              </a:ext>
            </a:extLst>
          </p:cNvPr>
          <p:cNvSpPr/>
          <p:nvPr/>
        </p:nvSpPr>
        <p:spPr>
          <a:xfrm>
            <a:off x="81110" y="7918445"/>
            <a:ext cx="667535" cy="66753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5</a:t>
            </a:r>
            <a:endParaRPr kumimoji="1" lang="ko-KR" altLang="en-US" sz="24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38A7438-B43F-20FB-BA94-E681925DBD44}"/>
              </a:ext>
            </a:extLst>
          </p:cNvPr>
          <p:cNvSpPr/>
          <p:nvPr/>
        </p:nvSpPr>
        <p:spPr>
          <a:xfrm>
            <a:off x="1859958" y="2419075"/>
            <a:ext cx="667535" cy="66753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6</a:t>
            </a:r>
            <a:endParaRPr kumimoji="1" lang="ko-KR" altLang="en-US" sz="24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326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56</TotalTime>
  <Words>111</Words>
  <Application>Microsoft Macintosh PowerPoint</Application>
  <PresentationFormat>A4 용지(210x297mm)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BM JUA OTF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이주희</dc:creator>
  <cp:lastModifiedBy>이주희</cp:lastModifiedBy>
  <cp:revision>3</cp:revision>
  <dcterms:created xsi:type="dcterms:W3CDTF">2023-03-05T06:21:17Z</dcterms:created>
  <dcterms:modified xsi:type="dcterms:W3CDTF">2023-04-08T08:07:40Z</dcterms:modified>
</cp:coreProperties>
</file>