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5143500" cy="9144000" type="screen16x9"/>
  <p:notesSz cx="6858000" cy="9144000"/>
  <p:defaultTextStyle>
    <a:defPPr>
      <a:defRPr lang="en-US"/>
    </a:defPPr>
    <a:lvl1pPr marL="0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D3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29" autoAdjust="0"/>
    <p:restoredTop sz="94615"/>
  </p:normalViewPr>
  <p:slideViewPr>
    <p:cSldViewPr snapToGrid="0">
      <p:cViewPr varScale="1">
        <p:scale>
          <a:sx n="82" d="100"/>
          <a:sy n="82" d="100"/>
        </p:scale>
        <p:origin x="738" y="60"/>
      </p:cViewPr>
      <p:guideLst>
        <p:guide orient="horz" pos="2857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4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3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2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8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1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0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31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7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5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3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58C6-6CBA-A54D-AA55-A3B23B286DE4}" type="datetimeFigureOut">
              <a:rPr kumimoji="1" lang="ko-KR" altLang="en-US" smtClean="0"/>
              <a:t>2023-04-10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30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18E66E1-8E0A-9822-C12D-712000085ABA}"/>
              </a:ext>
            </a:extLst>
          </p:cNvPr>
          <p:cNvSpPr/>
          <p:nvPr/>
        </p:nvSpPr>
        <p:spPr>
          <a:xfrm>
            <a:off x="233192" y="633047"/>
            <a:ext cx="4757053" cy="8721968"/>
          </a:xfrm>
          <a:prstGeom prst="roundRect">
            <a:avLst>
              <a:gd name="adj" fmla="val 522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EF34-F779-2EF1-FA41-46F952AFE6D6}"/>
              </a:ext>
            </a:extLst>
          </p:cNvPr>
          <p:cNvSpPr txBox="1"/>
          <p:nvPr/>
        </p:nvSpPr>
        <p:spPr>
          <a:xfrm>
            <a:off x="1716312" y="183399"/>
            <a:ext cx="172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인천광역시 미추홀구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0F6152-24E5-C1FF-7533-79F762B44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1" t="16176" r="16745" b="16443"/>
          <a:stretch/>
        </p:blipFill>
        <p:spPr>
          <a:xfrm>
            <a:off x="1211873" y="3587262"/>
            <a:ext cx="2719754" cy="5556738"/>
          </a:xfrm>
          <a:prstGeom prst="rect">
            <a:avLst/>
          </a:prstGeom>
        </p:spPr>
      </p:pic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E41B192F-7B45-FB0D-D3AE-9A891DC69885}"/>
              </a:ext>
            </a:extLst>
          </p:cNvPr>
          <p:cNvSpPr/>
          <p:nvPr/>
        </p:nvSpPr>
        <p:spPr>
          <a:xfrm>
            <a:off x="868440" y="2426471"/>
            <a:ext cx="3459725" cy="749015"/>
          </a:xfrm>
          <a:prstGeom prst="wedgeRoundRectCallout">
            <a:avLst>
              <a:gd name="adj1" fmla="val -1773"/>
              <a:gd name="adj2" fmla="val 90195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비가 오고 미세먼지가 많아 </a:t>
            </a:r>
            <a:r>
              <a:rPr kumimoji="1" lang="en-US" altLang="ko-KR" sz="16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/>
            <a:r>
              <a:rPr kumimoji="1" lang="ko-KR" altLang="en-US" sz="16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우산과 마스크는 필수 </a:t>
            </a:r>
            <a:r>
              <a:rPr kumimoji="1" lang="en-US" altLang="ko-KR" sz="16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kumimoji="1" lang="ko-KR" altLang="en-US" sz="16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E8F6D-4353-4FE7-2195-8CCBBDE35986}"/>
              </a:ext>
            </a:extLst>
          </p:cNvPr>
          <p:cNvSpPr/>
          <p:nvPr/>
        </p:nvSpPr>
        <p:spPr>
          <a:xfrm>
            <a:off x="4270452" y="176616"/>
            <a:ext cx="719793" cy="291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내일은</a:t>
            </a:r>
            <a:r>
              <a:rPr kumimoji="1" lang="en-US" altLang="ko-KR" sz="1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1" lang="ko-KR" altLang="en-US" sz="1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3" y="148230"/>
            <a:ext cx="379710" cy="379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5EF34-F779-2EF1-FA41-46F952AFE6D6}"/>
              </a:ext>
            </a:extLst>
          </p:cNvPr>
          <p:cNvSpPr txBox="1"/>
          <p:nvPr/>
        </p:nvSpPr>
        <p:spPr>
          <a:xfrm>
            <a:off x="1939051" y="832553"/>
            <a:ext cx="172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kumimoji="1"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℃</a:t>
            </a:r>
            <a:endParaRPr kumimoji="1"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5EF34-F779-2EF1-FA41-46F952AFE6D6}"/>
              </a:ext>
            </a:extLst>
          </p:cNvPr>
          <p:cNvSpPr txBox="1"/>
          <p:nvPr/>
        </p:nvSpPr>
        <p:spPr>
          <a:xfrm>
            <a:off x="1690917" y="1778029"/>
            <a:ext cx="18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℃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최저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℃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1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18E66E1-8E0A-9822-C12D-712000085ABA}"/>
              </a:ext>
            </a:extLst>
          </p:cNvPr>
          <p:cNvSpPr/>
          <p:nvPr/>
        </p:nvSpPr>
        <p:spPr>
          <a:xfrm>
            <a:off x="316523" y="0"/>
            <a:ext cx="4536832" cy="8909538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sp>
        <p:nvSpPr>
          <p:cNvPr id="3" name="모서리가 둥근 직사각형 2"/>
          <p:cNvSpPr/>
          <p:nvPr/>
        </p:nvSpPr>
        <p:spPr>
          <a:xfrm>
            <a:off x="572939" y="246185"/>
            <a:ext cx="4043500" cy="962263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7F74EAD-8BBB-518A-F872-ACE764A9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20" y="569975"/>
            <a:ext cx="329730" cy="3297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1830391" y="2887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습도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1840009" y="939015"/>
            <a:ext cx="453970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높음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20883-57C8-3612-024A-B15F524B0148}"/>
              </a:ext>
            </a:extLst>
          </p:cNvPr>
          <p:cNvSpPr txBox="1"/>
          <p:nvPr/>
        </p:nvSpPr>
        <p:spPr>
          <a:xfrm>
            <a:off x="2868157" y="288795"/>
            <a:ext cx="54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풍속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2EB5C-CAA4-40CA-9B38-36CE29F06E8E}"/>
              </a:ext>
            </a:extLst>
          </p:cNvPr>
          <p:cNvSpPr txBox="1"/>
          <p:nvPr/>
        </p:nvSpPr>
        <p:spPr>
          <a:xfrm>
            <a:off x="2951185" y="943353"/>
            <a:ext cx="453970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2367EF-B98C-2EA7-15E2-5AD59B5A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16" y="530625"/>
            <a:ext cx="393620" cy="39362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D00C1A3-1883-66BC-2BBB-6D6185CC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99533" y="529290"/>
            <a:ext cx="405584" cy="4055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46A54-43D1-EB98-8643-C83FDE6F27E0}"/>
              </a:ext>
            </a:extLst>
          </p:cNvPr>
          <p:cNvSpPr txBox="1"/>
          <p:nvPr/>
        </p:nvSpPr>
        <p:spPr>
          <a:xfrm>
            <a:off x="3911745" y="290937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자외선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198B5C-FA42-0A09-502D-B7530B909B8A}"/>
              </a:ext>
            </a:extLst>
          </p:cNvPr>
          <p:cNvSpPr txBox="1"/>
          <p:nvPr/>
        </p:nvSpPr>
        <p:spPr>
          <a:xfrm>
            <a:off x="3986316" y="935968"/>
            <a:ext cx="453970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강함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713615" y="28879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" y="560314"/>
            <a:ext cx="334003" cy="3340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857885" y="939015"/>
            <a:ext cx="453971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나쁨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1283" y="363416"/>
            <a:ext cx="0" cy="7146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64826" y="363416"/>
            <a:ext cx="0" cy="7146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55073" y="363416"/>
            <a:ext cx="0" cy="7146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572939" y="1590345"/>
            <a:ext cx="4043500" cy="962263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711000" y="163295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718212" y="2283175"/>
            <a:ext cx="498856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kumimoji="1" lang="ko-KR" altLang="en-US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℃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2939" y="2939180"/>
            <a:ext cx="4043500" cy="5431097"/>
          </a:xfrm>
          <a:prstGeom prst="roundRect">
            <a:avLst>
              <a:gd name="adj" fmla="val 2673"/>
            </a:avLst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150B49E-D966-2E4D-D056-EBB892769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23" y="1842574"/>
            <a:ext cx="449277" cy="44927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1367994" y="163295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1380817" y="2283175"/>
            <a:ext cx="487634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kumimoji="1" lang="ko-KR" altLang="en-US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℃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150B49E-D966-2E4D-D056-EBB892769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17" y="1842574"/>
            <a:ext cx="449277" cy="44927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2013492" y="163295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2026314" y="2283175"/>
            <a:ext cx="487634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kumimoji="1" lang="ko-KR" altLang="en-US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℃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2722994" y="163295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2735816" y="2283175"/>
            <a:ext cx="487634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kumimoji="1" lang="ko-KR" altLang="en-US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℃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3377331" y="163295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3390153" y="2283175"/>
            <a:ext cx="487634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kumimoji="1" lang="ko-KR" altLang="en-US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℃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A150B49E-D966-2E4D-D056-EBB892769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253" y="1842574"/>
            <a:ext cx="449277" cy="44927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4009069" y="163295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4021891" y="2283175"/>
            <a:ext cx="487634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kumimoji="1" lang="ko-KR" altLang="en-US" sz="11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℃</a:t>
            </a:r>
            <a:endParaRPr kumimoji="1" lang="en-US" altLang="ko-KR" sz="115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A150B49E-D966-2E4D-D056-EBB892769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991" y="1842574"/>
            <a:ext cx="449277" cy="449277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F0A3BC8-D3C5-1BD2-B918-C12583CAD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092" y="1895347"/>
            <a:ext cx="415788" cy="415788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F0A3BC8-D3C5-1BD2-B918-C12583CAD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293" y="1895347"/>
            <a:ext cx="415788" cy="41578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857885" y="3262463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일요일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4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2993D4-CAB5-8BD4-158F-CE14FCF9897C}"/>
              </a:ext>
            </a:extLst>
          </p:cNvPr>
          <p:cNvSpPr/>
          <p:nvPr/>
        </p:nvSpPr>
        <p:spPr>
          <a:xfrm>
            <a:off x="1426062" y="2686600"/>
            <a:ext cx="2231591" cy="4202405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42C174-44AD-197C-DFB7-39F75BAC9226}"/>
              </a:ext>
            </a:extLst>
          </p:cNvPr>
          <p:cNvSpPr/>
          <p:nvPr/>
        </p:nvSpPr>
        <p:spPr>
          <a:xfrm>
            <a:off x="0" y="7046410"/>
            <a:ext cx="5137931" cy="1263324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7BD8D0-7FB0-8058-2DB4-5DF9B66CD7EA}"/>
              </a:ext>
            </a:extLst>
          </p:cNvPr>
          <p:cNvSpPr/>
          <p:nvPr/>
        </p:nvSpPr>
        <p:spPr>
          <a:xfrm>
            <a:off x="3708721" y="2804105"/>
            <a:ext cx="1429210" cy="3853386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B13FB2-3C60-6BA9-96E5-9F59919382D6}"/>
              </a:ext>
            </a:extLst>
          </p:cNvPr>
          <p:cNvSpPr/>
          <p:nvPr/>
        </p:nvSpPr>
        <p:spPr>
          <a:xfrm>
            <a:off x="1" y="3561601"/>
            <a:ext cx="1357914" cy="2331070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E6857E-EB6C-9381-F383-C010A9F4D346}"/>
              </a:ext>
            </a:extLst>
          </p:cNvPr>
          <p:cNvSpPr/>
          <p:nvPr/>
        </p:nvSpPr>
        <p:spPr>
          <a:xfrm>
            <a:off x="507935" y="1798331"/>
            <a:ext cx="4200149" cy="805028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1731C9-1904-8EAD-9E35-542C6EBBC603}"/>
              </a:ext>
            </a:extLst>
          </p:cNvPr>
          <p:cNvSpPr/>
          <p:nvPr/>
        </p:nvSpPr>
        <p:spPr>
          <a:xfrm>
            <a:off x="0" y="1044824"/>
            <a:ext cx="5143500" cy="805028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5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63B6B9-6758-3F19-834A-D515E375C25A}"/>
              </a:ext>
            </a:extLst>
          </p:cNvPr>
          <p:cNvGrpSpPr/>
          <p:nvPr/>
        </p:nvGrpSpPr>
        <p:grpSpPr>
          <a:xfrm>
            <a:off x="63448" y="1147398"/>
            <a:ext cx="5058374" cy="6950318"/>
            <a:chOff x="84596" y="386863"/>
            <a:chExt cx="6744498" cy="92670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D5EF34-F779-2EF1-FA41-46F952AFE6D6}"/>
                </a:ext>
              </a:extLst>
            </p:cNvPr>
            <p:cNvSpPr txBox="1"/>
            <p:nvPr/>
          </p:nvSpPr>
          <p:spPr>
            <a:xfrm>
              <a:off x="2193726" y="386863"/>
              <a:ext cx="284308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8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인천광역시 미추홀구</a:t>
              </a:r>
              <a:endParaRPr kumimoji="1" lang="en-US" altLang="ko-KR" sz="18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4006A9-0B25-351A-AC05-5270533C366C}"/>
                </a:ext>
              </a:extLst>
            </p:cNvPr>
            <p:cNvSpPr txBox="1"/>
            <p:nvPr/>
          </p:nvSpPr>
          <p:spPr>
            <a:xfrm>
              <a:off x="3051475" y="808890"/>
              <a:ext cx="9023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8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17</a:t>
              </a:r>
              <a:r>
                <a:rPr kumimoji="1" lang="ko-KR" altLang="en-US" sz="18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</a:t>
              </a: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E656D1D3-BB3F-7B29-56F5-EAE9527BA06B}"/>
                </a:ext>
              </a:extLst>
            </p:cNvPr>
            <p:cNvSpPr/>
            <p:nvPr/>
          </p:nvSpPr>
          <p:spPr>
            <a:xfrm>
              <a:off x="923192" y="1406767"/>
              <a:ext cx="5011616" cy="71150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51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B5321A19-2178-9303-9F09-3A4389EB78A2}"/>
                </a:ext>
              </a:extLst>
            </p:cNvPr>
            <p:cNvSpPr/>
            <p:nvPr/>
          </p:nvSpPr>
          <p:spPr>
            <a:xfrm>
              <a:off x="927710" y="1406767"/>
              <a:ext cx="2676415" cy="7115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5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6E979D-2EBB-D5F6-E364-7B9471C30981}"/>
                </a:ext>
              </a:extLst>
            </p:cNvPr>
            <p:cNvSpPr txBox="1"/>
            <p:nvPr/>
          </p:nvSpPr>
          <p:spPr>
            <a:xfrm>
              <a:off x="2231874" y="1553432"/>
              <a:ext cx="10733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3/5(</a:t>
              </a:r>
              <a:r>
                <a:rPr kumimoji="1" lang="ko-KR" altLang="en-US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</a:t>
              </a:r>
              <a:r>
                <a:rPr kumimoji="1" lang="en-US" altLang="ko-KR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kumimoji="1" lang="ko-KR" altLang="en-US" sz="15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67103-77BC-C229-0442-183BD35A045F}"/>
                </a:ext>
              </a:extLst>
            </p:cNvPr>
            <p:cNvSpPr/>
            <p:nvPr/>
          </p:nvSpPr>
          <p:spPr>
            <a:xfrm>
              <a:off x="1301262" y="1522436"/>
              <a:ext cx="7033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5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29475-9944-564D-252B-C93404AAB66E}"/>
                </a:ext>
              </a:extLst>
            </p:cNvPr>
            <p:cNvSpPr txBox="1"/>
            <p:nvPr/>
          </p:nvSpPr>
          <p:spPr>
            <a:xfrm>
              <a:off x="4624335" y="1553432"/>
              <a:ext cx="10733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3/6(</a:t>
              </a:r>
              <a:r>
                <a:rPr kumimoji="1" lang="ko-KR" altLang="en-US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kumimoji="1" lang="en-US" altLang="ko-KR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kumimoji="1" lang="ko-KR" altLang="en-US" sz="15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D4247B-ACCD-2982-3006-658F64F1701E}"/>
                </a:ext>
              </a:extLst>
            </p:cNvPr>
            <p:cNvSpPr/>
            <p:nvPr/>
          </p:nvSpPr>
          <p:spPr>
            <a:xfrm>
              <a:off x="3709221" y="1522436"/>
              <a:ext cx="7033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5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내일</a:t>
              </a:r>
            </a:p>
          </p:txBody>
        </p:sp>
        <p:pic>
          <p:nvPicPr>
            <p:cNvPr id="14" name="그림 13" descr="벽, 장난감, 인형, 바둑판식이(가) 표시된 사진&#10;&#10;자동 생성된 설명">
              <a:extLst>
                <a:ext uri="{FF2B5EF4-FFF2-40B4-BE49-F238E27FC236}">
                  <a16:creationId xmlns:a16="http://schemas.microsoft.com/office/drawing/2014/main" id="{DB9F8909-6240-F95B-0B43-C2BF3127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039" y="2680557"/>
              <a:ext cx="2921583" cy="5361783"/>
            </a:xfrm>
            <a:prstGeom prst="rect">
              <a:avLst/>
            </a:prstGeom>
          </p:spPr>
        </p:pic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70085D2-AE48-4E64-20E2-92EF84A72688}"/>
                </a:ext>
              </a:extLst>
            </p:cNvPr>
            <p:cNvSpPr/>
            <p:nvPr/>
          </p:nvSpPr>
          <p:spPr>
            <a:xfrm>
              <a:off x="492369" y="8493369"/>
              <a:ext cx="5978769" cy="1160585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일교차가 크니 외투를 챙기자 </a:t>
              </a:r>
              <a:r>
                <a:rPr kumimoji="1" lang="en-US" altLang="ko-KR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  <a:p>
              <a:pPr algn="ctr"/>
              <a:r>
                <a:rPr kumimoji="1" lang="ko-KR" altLang="en-US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비가 내릴 수 있으니 우산은 필수 </a:t>
              </a:r>
              <a:r>
                <a:rPr kumimoji="1" lang="en-US" altLang="ko-KR" sz="1500" dirty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</a:t>
              </a:r>
              <a:endParaRPr kumimoji="1" lang="ko-KR" altLang="en-US" sz="15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B0EC4B-8B6D-A0BD-8BF1-978F12B22A60}"/>
                </a:ext>
              </a:extLst>
            </p:cNvPr>
            <p:cNvSpPr txBox="1"/>
            <p:nvPr/>
          </p:nvSpPr>
          <p:spPr>
            <a:xfrm>
              <a:off x="168304" y="3892732"/>
              <a:ext cx="16269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800" dirty="0">
                  <a:solidFill>
                    <a:srgbClr val="D35D5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AM</a:t>
              </a:r>
              <a:r>
                <a:rPr kumimoji="1"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</a:t>
              </a:r>
              <a:r>
                <a:rPr kumimoji="1" lang="en-US" altLang="ko-KR" sz="1800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PM</a:t>
              </a:r>
              <a:endParaRPr kumimoji="1" lang="ko-KR" altLang="en-US" sz="18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037FCDA-64F6-0181-94AC-EF69EDC1ADF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923194" y="4385175"/>
              <a:ext cx="58581" cy="1143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150B49E-D966-2E4D-D056-EBB892769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04" y="4321408"/>
              <a:ext cx="599036" cy="59903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0A3BC8-D3C5-1BD2-B918-C12583CAD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045" y="4344120"/>
              <a:ext cx="604011" cy="604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D3901D-303B-24DB-6839-2E01FD89FB1A}"/>
                </a:ext>
              </a:extLst>
            </p:cNvPr>
            <p:cNvSpPr txBox="1"/>
            <p:nvPr/>
          </p:nvSpPr>
          <p:spPr>
            <a:xfrm>
              <a:off x="156091" y="5031429"/>
              <a:ext cx="1806477" cy="72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800" dirty="0">
                  <a:solidFill>
                    <a:srgbClr val="D35D5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11.C      </a:t>
              </a:r>
              <a:r>
                <a:rPr kumimoji="1" lang="en-US" altLang="ko-KR" sz="1800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6.c</a:t>
              </a:r>
            </a:p>
            <a:p>
              <a:r>
                <a:rPr kumimoji="1" lang="en-US" altLang="ko-KR" sz="1151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-4.c         -1.c</a:t>
              </a:r>
              <a:endParaRPr kumimoji="1" lang="ko-KR" altLang="en-US" sz="115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D1B923-7E17-ECA5-57CB-97C41D97D333}"/>
                </a:ext>
              </a:extLst>
            </p:cNvPr>
            <p:cNvSpPr txBox="1"/>
            <p:nvPr/>
          </p:nvSpPr>
          <p:spPr>
            <a:xfrm>
              <a:off x="84596" y="5778909"/>
              <a:ext cx="17722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흐림 뒤 비내림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일교차 높음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7F74EAD-8BBB-518A-F872-ACE764A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4372" y="3317497"/>
              <a:ext cx="576608" cy="57660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0464A-86D9-6D2F-1CC6-DE1DEE75DD3E}"/>
                </a:ext>
              </a:extLst>
            </p:cNvPr>
            <p:cNvSpPr txBox="1"/>
            <p:nvPr/>
          </p:nvSpPr>
          <p:spPr>
            <a:xfrm>
              <a:off x="5486517" y="2742330"/>
              <a:ext cx="7121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습도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9D6C92-335D-6C00-61D8-54600AD6B31A}"/>
                </a:ext>
              </a:extLst>
            </p:cNvPr>
            <p:cNvSpPr txBox="1"/>
            <p:nvPr/>
          </p:nvSpPr>
          <p:spPr>
            <a:xfrm>
              <a:off x="5744580" y="3224380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60%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14B70-5815-C0A6-F7FF-DEBF2FDE9A25}"/>
                </a:ext>
              </a:extLst>
            </p:cNvPr>
            <p:cNvSpPr txBox="1"/>
            <p:nvPr/>
          </p:nvSpPr>
          <p:spPr>
            <a:xfrm>
              <a:off x="5825167" y="3540360"/>
              <a:ext cx="605293" cy="35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15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높음</a:t>
              </a:r>
              <a:endParaRPr kumimoji="1" lang="en-US" altLang="ko-KR" sz="115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C20883-57C8-3612-024A-B15F524B0148}"/>
                </a:ext>
              </a:extLst>
            </p:cNvPr>
            <p:cNvSpPr txBox="1"/>
            <p:nvPr/>
          </p:nvSpPr>
          <p:spPr>
            <a:xfrm>
              <a:off x="5537975" y="4442992"/>
              <a:ext cx="7121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풍속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61FEDE-59FB-1509-42D7-168E348F4EFD}"/>
                </a:ext>
              </a:extLst>
            </p:cNvPr>
            <p:cNvSpPr txBox="1"/>
            <p:nvPr/>
          </p:nvSpPr>
          <p:spPr>
            <a:xfrm>
              <a:off x="5725799" y="4925044"/>
              <a:ext cx="110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5.0m/s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22EB5C-CAA4-40CA-9B38-36CE29F06E8E}"/>
                </a:ext>
              </a:extLst>
            </p:cNvPr>
            <p:cNvSpPr txBox="1"/>
            <p:nvPr/>
          </p:nvSpPr>
          <p:spPr>
            <a:xfrm>
              <a:off x="5964546" y="5241023"/>
              <a:ext cx="605293" cy="35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15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보통</a:t>
              </a:r>
              <a:endParaRPr kumimoji="1" lang="en-US" altLang="ko-KR" sz="115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82367EF-B98C-2EA7-15E2-5AD59B5A7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0789" y="4860391"/>
              <a:ext cx="759864" cy="75986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D00C1A3-1883-66BC-2BBB-6D6185CCD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5239766" y="6892592"/>
              <a:ext cx="576608" cy="57660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46A54-43D1-EB98-8643-C83FDE6F27E0}"/>
                </a:ext>
              </a:extLst>
            </p:cNvPr>
            <p:cNvSpPr txBox="1"/>
            <p:nvPr/>
          </p:nvSpPr>
          <p:spPr>
            <a:xfrm>
              <a:off x="5351422" y="6372623"/>
              <a:ext cx="945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자외선</a:t>
              </a:r>
              <a:endPara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198B5C-FA42-0A09-502D-B7530B909B8A}"/>
                </a:ext>
              </a:extLst>
            </p:cNvPr>
            <p:cNvSpPr txBox="1"/>
            <p:nvPr/>
          </p:nvSpPr>
          <p:spPr>
            <a:xfrm>
              <a:off x="5898483" y="7023725"/>
              <a:ext cx="605293" cy="35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15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강함</a:t>
              </a:r>
              <a:endParaRPr kumimoji="1" lang="en-US" altLang="ko-KR" sz="115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E9638B7A-4B4A-27D0-CC67-FFF3CE102BE1}"/>
              </a:ext>
            </a:extLst>
          </p:cNvPr>
          <p:cNvSpPr/>
          <p:nvPr/>
        </p:nvSpPr>
        <p:spPr>
          <a:xfrm>
            <a:off x="-189492" y="1213592"/>
            <a:ext cx="500651" cy="5006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1" lang="ko-KR" altLang="en-US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EF8EE7C-B219-1E98-8411-70123F46C01D}"/>
              </a:ext>
            </a:extLst>
          </p:cNvPr>
          <p:cNvSpPr/>
          <p:nvPr/>
        </p:nvSpPr>
        <p:spPr>
          <a:xfrm>
            <a:off x="191743" y="2007777"/>
            <a:ext cx="500651" cy="5006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kumimoji="1" lang="ko-KR" altLang="en-US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993730-5D06-C2C8-960F-34871EA9EDD8}"/>
              </a:ext>
            </a:extLst>
          </p:cNvPr>
          <p:cNvSpPr/>
          <p:nvPr/>
        </p:nvSpPr>
        <p:spPr>
          <a:xfrm>
            <a:off x="424851" y="3185716"/>
            <a:ext cx="500651" cy="5006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1" lang="ko-KR" altLang="en-US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750311C-BE51-A348-6EAD-830006BB4005}"/>
              </a:ext>
            </a:extLst>
          </p:cNvPr>
          <p:cNvSpPr/>
          <p:nvPr/>
        </p:nvSpPr>
        <p:spPr>
          <a:xfrm>
            <a:off x="4620016" y="2572675"/>
            <a:ext cx="500651" cy="5006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1" lang="ko-KR" altLang="en-US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109EFF0-6AAF-7EF2-5C95-321F9307D9A2}"/>
              </a:ext>
            </a:extLst>
          </p:cNvPr>
          <p:cNvSpPr/>
          <p:nvPr/>
        </p:nvSpPr>
        <p:spPr>
          <a:xfrm>
            <a:off x="60833" y="6796084"/>
            <a:ext cx="500651" cy="5006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1" lang="ko-KR" altLang="en-US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38A7438-B43F-20FB-BA94-E681925DBD44}"/>
              </a:ext>
            </a:extLst>
          </p:cNvPr>
          <p:cNvSpPr/>
          <p:nvPr/>
        </p:nvSpPr>
        <p:spPr>
          <a:xfrm>
            <a:off x="1394969" y="2671557"/>
            <a:ext cx="500651" cy="5006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kumimoji="1" lang="ko-KR" altLang="en-US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2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109</Words>
  <Application>Microsoft Office PowerPoint</Application>
  <PresentationFormat>화면 슬라이드 쇼(16:9)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</vt:lpstr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이주희</dc:creator>
  <cp:lastModifiedBy>성재민</cp:lastModifiedBy>
  <cp:revision>9</cp:revision>
  <dcterms:created xsi:type="dcterms:W3CDTF">2023-03-05T06:21:17Z</dcterms:created>
  <dcterms:modified xsi:type="dcterms:W3CDTF">2023-04-10T13:30:52Z</dcterms:modified>
</cp:coreProperties>
</file>