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 bookmarkIdSeed="9">
  <p:sldMasterIdLst>
    <p:sldMasterId id="2147484352" r:id="rId49"/>
    <p:sldMasterId id="2147484353" r:id="rId51"/>
    <p:sldMasterId id="2147484354" r:id="rId53"/>
    <p:sldMasterId id="2147484355" r:id="rId55"/>
  </p:sldMasterIdLst>
  <p:notesMasterIdLst>
    <p:notesMasterId r:id="rId59"/>
  </p:notesMasterIdLst>
  <p:handoutMasterIdLst>
    <p:handoutMasterId r:id="rId57"/>
  </p:handoutMasterIdLst>
  <p:sldIdLst>
    <p:sldId id="361" r:id="rId61"/>
    <p:sldId id="373" r:id="rId62"/>
    <p:sldId id="381" r:id="rId63"/>
    <p:sldId id="374" r:id="rId64"/>
    <p:sldId id="382" r:id="rId65"/>
    <p:sldId id="383" r:id="rId66"/>
    <p:sldId id="384" r:id="rId67"/>
    <p:sldId id="385" r:id="rId68"/>
    <p:sldId id="379" r:id="rId69"/>
    <p:sldId id="380" r:id="rId70"/>
  </p:sldIdLst>
  <p:sldSz cx="9906000" cy="6858000"/>
  <p:notesSz cx="6802755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659" userDrawn="1">
          <p15:clr>
            <a:srgbClr val="A4A3A4"/>
          </p15:clr>
        </p15:guide>
        <p15:guide id="2" pos="684" userDrawn="1">
          <p15:clr>
            <a:srgbClr val="A4A3A4"/>
          </p15:clr>
        </p15:guide>
        <p15:guide id="3" pos="502" userDrawn="1">
          <p15:clr>
            <a:srgbClr val="A4A3A4"/>
          </p15:clr>
        </p15:guide>
        <p15:guide id="4" pos="7170" userDrawn="1">
          <p15:clr>
            <a:srgbClr val="A4A3A4"/>
          </p15:clr>
        </p15:guide>
        <p15:guide id="5" orient="horz" pos="4152" userDrawn="0">
          <p15:clr>
            <a:srgbClr val="A4A3A4"/>
          </p15:clr>
        </p15:guide>
        <p15:guide id="7" pos="7238" userDrawn="0">
          <p15:clr>
            <a:srgbClr val="A4A3A4"/>
          </p15:clr>
        </p15:guide>
        <p15:guide id="8" pos="3836" userDrawn="0">
          <p15:clr>
            <a:srgbClr val="A4A3A4"/>
          </p15:clr>
        </p15:guide>
        <p15:guide id="9" pos="207" userDrawn="0">
          <p15:clr>
            <a:srgbClr val="A4A3A4"/>
          </p15:clr>
        </p15:guide>
        <p15:guide id="10" pos="7465" userDrawn="0">
          <p15:clr>
            <a:srgbClr val="A4A3A4"/>
          </p15:clr>
        </p15:guide>
        <p15:guide id="11" pos="43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472C4"/>
    <a:srgbClr val="0000FF"/>
    <a:srgbClr val="FF0000"/>
    <a:srgbClr val="FFFF00"/>
    <a:srgbClr val="92D050"/>
    <a:srgbClr val="969696"/>
    <a:srgbClr val="F4B183"/>
    <a:srgbClr val="230AD8"/>
    <a:srgbClr val="9DC3E6"/>
    <a:srgbClr val="9F66A0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8429" autoAdjust="0"/>
    <p:restoredTop sz="99885" autoAdjust="0"/>
  </p:normalViewPr>
  <p:slideViewPr>
    <p:cSldViewPr snapToGrid="1" snapToObjects="1">
      <p:cViewPr>
        <p:scale>
          <a:sx n="100" d="100"/>
          <a:sy n="100" d="100"/>
        </p:scale>
        <p:origin x="-330" y="-186"/>
      </p:cViewPr>
      <p:guideLst>
        <p:guide orient="horz" pos="659"/>
        <p:guide pos="684"/>
        <p:guide pos="502"/>
        <p:guide pos="7170"/>
        <p:guide orient="horz" pos="4152"/>
        <p:guide pos="7238"/>
        <p:guide pos="3836"/>
        <p:guide pos="207"/>
        <p:guide pos="7465"/>
        <p:guide pos="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1" snapToObjects="1">
      <p:cViewPr varScale="1">
        <p:scale>
          <a:sx n="51" d="100"/>
          <a:sy n="51" d="100"/>
        </p:scale>
        <p:origin x="2680" y="48"/>
      </p:cViewPr>
      <p:guideLst>
        <p:guide orient="horz" pos="659"/>
        <p:guide pos="684"/>
        <p:guide pos="502"/>
        <p:guide pos="7170"/>
        <p:guide orient="horz" pos="4152"/>
        <p:guide pos="7238"/>
        <p:guide pos="3836"/>
        <p:guide pos="207"/>
        <p:guide pos="7465"/>
        <p:guide pos="43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slideMaster" Target="slideMasters/slideMaster2.xml"></Relationship><Relationship Id="rId53" Type="http://schemas.openxmlformats.org/officeDocument/2006/relationships/slideMaster" Target="slideMasters/slideMaster3.xml"></Relationship><Relationship Id="rId55" Type="http://schemas.openxmlformats.org/officeDocument/2006/relationships/slideMaster" Target="slideMasters/slideMaster4.xml"></Relationship><Relationship Id="rId57" Type="http://schemas.openxmlformats.org/officeDocument/2006/relationships/handoutMaster" Target="handoutMasters/handoutMaster1.xml"></Relationship><Relationship Id="rId59" Type="http://schemas.openxmlformats.org/officeDocument/2006/relationships/notesMaster" Target="notesMasters/notesMaster1.xml"></Relationship><Relationship Id="rId61" Type="http://schemas.openxmlformats.org/officeDocument/2006/relationships/slide" Target="slides/slide1.xml"></Relationship><Relationship Id="rId62" Type="http://schemas.openxmlformats.org/officeDocument/2006/relationships/slide" Target="slides/slide2.xml"></Relationship><Relationship Id="rId63" Type="http://schemas.openxmlformats.org/officeDocument/2006/relationships/slide" Target="slides/slide3.xml"></Relationship><Relationship Id="rId64" Type="http://schemas.openxmlformats.org/officeDocument/2006/relationships/slide" Target="slides/slide4.xml"></Relationship><Relationship Id="rId65" Type="http://schemas.openxmlformats.org/officeDocument/2006/relationships/slide" Target="slides/slide5.xml"></Relationship><Relationship Id="rId66" Type="http://schemas.openxmlformats.org/officeDocument/2006/relationships/slide" Target="slides/slide6.xml"></Relationship><Relationship Id="rId67" Type="http://schemas.openxmlformats.org/officeDocument/2006/relationships/slide" Target="slides/slide7.xml"></Relationship><Relationship Id="rId68" Type="http://schemas.openxmlformats.org/officeDocument/2006/relationships/slide" Target="slides/slide8.xml"></Relationship><Relationship Id="rId69" Type="http://schemas.openxmlformats.org/officeDocument/2006/relationships/slide" Target="slides/slide9.xml"></Relationship><Relationship Id="rId70" Type="http://schemas.openxmlformats.org/officeDocument/2006/relationships/slide" Target="slides/slide10.xml"></Relationship><Relationship Id="rId71" Type="http://schemas.openxmlformats.org/officeDocument/2006/relationships/viewProps" Target="viewProps.xml"></Relationship><Relationship Id="rId7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5A664D-EF39-4573-A487-EC1D0BBD32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035" cy="497755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FD05CD-A3E1-4175-BCDB-892B7D8ED7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2846" y="1"/>
            <a:ext cx="2948035" cy="497755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70789941-7D28-4B3E-BBC0-18A31B4189AE}" type="datetime1">
              <a:rPr lang="en-US" altLang="ko-KR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C20337-8ABD-4349-BB02-A781CC9B87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6821"/>
            <a:ext cx="2948035" cy="497754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r>
              <a:rPr lang="en-US"/>
              <a:t>All Rights Reserved GS Instech Co.Ltd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02A14D-2AE2-449D-839B-DE98D7CC9A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2846" y="9436821"/>
            <a:ext cx="2948035" cy="497754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60414BE4-E02E-4CA5-9C95-7C9928B4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44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3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A5D4244E-F06B-476F-B99C-C1961108034F}" type="datetime1">
              <a:rPr lang="en-US" altLang="ko-KR" smtClean="0"/>
              <a:t>5/24/2019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0288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r>
              <a:rPr lang="en-US" altLang="ko-KR" dirty="0" err="1"/>
              <a:t>dql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6"/>
            <a:ext cx="5441950" cy="391173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r>
              <a:rPr lang="en-US" altLang="ko-KR"/>
              <a:t>All Rights Reserved GS Instech Co.Ltd 2017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C3B6CA21-9306-4D98-B4AE-DCA297F32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256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1028347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12686868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399314566417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13993110283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742950" y="1381760"/>
            <a:ext cx="84207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238250" y="3861435"/>
            <a:ext cx="74301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7088505" y="365125"/>
            <a:ext cx="213677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365125"/>
            <a:ext cx="628459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699643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1355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8135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3281680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699643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139931268686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742950" y="1381760"/>
            <a:ext cx="84207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238250" y="3861435"/>
            <a:ext cx="74301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2/20/2020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75640" y="1710055"/>
            <a:ext cx="8544560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75640" y="4589780"/>
            <a:ext cx="8544560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680720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5014595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1990" y="1681480"/>
            <a:ext cx="419163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81990" y="2505075"/>
            <a:ext cx="419163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5014595" y="1681480"/>
            <a:ext cx="421195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5014595" y="2505075"/>
            <a:ext cx="421195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211320" y="987425"/>
            <a:ext cx="501523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4211320" y="987425"/>
            <a:ext cx="5015230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2017-12-13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7088505" y="365125"/>
            <a:ext cx="213677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365125"/>
            <a:ext cx="628459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13993145664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742950" y="1381760"/>
            <a:ext cx="84207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238250" y="3861435"/>
            <a:ext cx="74301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75640" y="1710055"/>
            <a:ext cx="8544560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75640" y="4589780"/>
            <a:ext cx="8544560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680720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5014595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1990" y="1681480"/>
            <a:ext cx="419163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81990" y="2505075"/>
            <a:ext cx="419163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5014595" y="1681480"/>
            <a:ext cx="421195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5014595" y="2505075"/>
            <a:ext cx="421195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75640" y="1710055"/>
            <a:ext cx="8544560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75640" y="4589780"/>
            <a:ext cx="8544560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211320" y="987425"/>
            <a:ext cx="501523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4211320" y="987425"/>
            <a:ext cx="5015230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2019-06-14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7088505" y="365125"/>
            <a:ext cx="213677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80720" y="365125"/>
            <a:ext cx="628459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485900" y="3886200"/>
            <a:ext cx="69348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부제목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  <a:lvl4pPr/>
          </a:lstStyle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82320" y="4406900"/>
            <a:ext cx="84207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82320" y="2907030"/>
            <a:ext cx="84207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95300" y="1600200"/>
            <a:ext cx="437578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0" indent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–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»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5035550" y="1600200"/>
            <a:ext cx="437578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–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»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680720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5014595" y="1825625"/>
            <a:ext cx="42106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95300" y="1535430"/>
            <a:ext cx="437705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95300" y="2174875"/>
            <a:ext cx="437705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•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–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»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5031740" y="1535430"/>
            <a:ext cx="437832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5031740" y="2174875"/>
            <a:ext cx="437832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•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–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»	</a:t>
            </a: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3050"/>
            <a:ext cx="325945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872865" y="273050"/>
            <a:ext cx="553783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95300" y="1435100"/>
            <a:ext cx="325945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941830" y="4800600"/>
            <a:ext cx="59442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941830" y="612775"/>
            <a:ext cx="59442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941830" y="5367655"/>
            <a:ext cx="59442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0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7181850" y="274955"/>
            <a:ext cx="222948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95300" y="274955"/>
            <a:ext cx="652208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1990" y="1681480"/>
            <a:ext cx="419163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81990" y="2505075"/>
            <a:ext cx="419163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5014595" y="1681480"/>
            <a:ext cx="421195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5014595" y="2505075"/>
            <a:ext cx="421195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211320" y="987425"/>
            <a:ext cx="501523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4211320" y="987425"/>
            <a:ext cx="5015230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81990" y="457200"/>
            <a:ext cx="3195320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81990" y="2057400"/>
            <a:ext cx="319532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image" Target="../media/fImage58371072687.png"></Relationship><Relationship Id="rId15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Relationship Id="rId2" Type="http://schemas.openxmlformats.org/officeDocument/2006/relationships/slideLayout" Target="../slideLayouts/slideLayout15.xml"></Relationship><Relationship Id="rId3" Type="http://schemas.openxmlformats.org/officeDocument/2006/relationships/slideLayout" Target="../slideLayouts/slideLayout16.xml"></Relationship><Relationship Id="rId4" Type="http://schemas.openxmlformats.org/officeDocument/2006/relationships/slideLayout" Target="../slideLayouts/slideLayout17.xml"></Relationship><Relationship Id="rId5" Type="http://schemas.openxmlformats.org/officeDocument/2006/relationships/slideLayout" Target="../slideLayouts/slideLayout18.xml"></Relationship><Relationship Id="rId6" Type="http://schemas.openxmlformats.org/officeDocument/2006/relationships/slideLayout" Target="../slideLayouts/slideLayout19.xml"></Relationship><Relationship Id="rId7" Type="http://schemas.openxmlformats.org/officeDocument/2006/relationships/slideLayout" Target="../slideLayouts/slideLayout20.xml"></Relationship><Relationship Id="rId8" Type="http://schemas.openxmlformats.org/officeDocument/2006/relationships/slideLayout" Target="../slideLayouts/slideLayout21.xml"></Relationship><Relationship Id="rId9" Type="http://schemas.openxmlformats.org/officeDocument/2006/relationships/slideLayout" Target="../slideLayouts/slideLayout22.xml"></Relationship><Relationship Id="rId10" Type="http://schemas.openxmlformats.org/officeDocument/2006/relationships/slideLayout" Target="../slideLayouts/slideLayout23.xml"></Relationship><Relationship Id="rId11" Type="http://schemas.openxmlformats.org/officeDocument/2006/relationships/slideLayout" Target="../slideLayouts/slideLayout24.xml"></Relationship><Relationship Id="rId12" Type="http://schemas.openxmlformats.org/officeDocument/2006/relationships/image" Target="../media/fImage58371238290.png"></Relationship><Relationship Id="rId13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slideLayout" Target="../slideLayouts/slideLayout26.xml"></Relationship><Relationship Id="rId3" Type="http://schemas.openxmlformats.org/officeDocument/2006/relationships/slideLayout" Target="../slideLayouts/slideLayout27.xml"></Relationship><Relationship Id="rId4" Type="http://schemas.openxmlformats.org/officeDocument/2006/relationships/slideLayout" Target="../slideLayouts/slideLayout28.xml"></Relationship><Relationship Id="rId5" Type="http://schemas.openxmlformats.org/officeDocument/2006/relationships/slideLayout" Target="../slideLayouts/slideLayout29.xml"></Relationship><Relationship Id="rId6" Type="http://schemas.openxmlformats.org/officeDocument/2006/relationships/slideLayout" Target="../slideLayouts/slideLayout30.xml"></Relationship><Relationship Id="rId7" Type="http://schemas.openxmlformats.org/officeDocument/2006/relationships/slideLayout" Target="../slideLayouts/slideLayout31.xml"></Relationship><Relationship Id="rId8" Type="http://schemas.openxmlformats.org/officeDocument/2006/relationships/slideLayout" Target="../slideLayouts/slideLayout32.xml"></Relationship><Relationship Id="rId9" Type="http://schemas.openxmlformats.org/officeDocument/2006/relationships/slideLayout" Target="../slideLayouts/slideLayout33.xml"></Relationship><Relationship Id="rId10" Type="http://schemas.openxmlformats.org/officeDocument/2006/relationships/slideLayout" Target="../slideLayouts/slideLayout34.xml"></Relationship><Relationship Id="rId11" Type="http://schemas.openxmlformats.org/officeDocument/2006/relationships/slideLayout" Target="../slideLayouts/slideLayout35.xml"></Relationship><Relationship Id="rId12" Type="http://schemas.openxmlformats.org/officeDocument/2006/relationships/image" Target="../media/fImage58371426517.png"></Relationship><Relationship Id="rId13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slideLayout" Target="../slideLayouts/slideLayout37.xml"></Relationship><Relationship Id="rId3" Type="http://schemas.openxmlformats.org/officeDocument/2006/relationships/slideLayout" Target="../slideLayouts/slideLayout38.xml"></Relationship><Relationship Id="rId4" Type="http://schemas.openxmlformats.org/officeDocument/2006/relationships/slideLayout" Target="../slideLayouts/slideLayout39.xml"></Relationship><Relationship Id="rId5" Type="http://schemas.openxmlformats.org/officeDocument/2006/relationships/slideLayout" Target="../slideLayouts/slideLayout40.xml"></Relationship><Relationship Id="rId6" Type="http://schemas.openxmlformats.org/officeDocument/2006/relationships/slideLayout" Target="../slideLayouts/slideLayout41.xml"></Relationship><Relationship Id="rId7" Type="http://schemas.openxmlformats.org/officeDocument/2006/relationships/slideLayout" Target="../slideLayouts/slideLayout42.xml"></Relationship><Relationship Id="rId8" Type="http://schemas.openxmlformats.org/officeDocument/2006/relationships/slideLayout" Target="../slideLayouts/slideLayout43.xml"></Relationship><Relationship Id="rId9" Type="http://schemas.openxmlformats.org/officeDocument/2006/relationships/slideLayout" Target="../slideLayouts/slideLayout44.xml"></Relationship><Relationship Id="rId10" Type="http://schemas.openxmlformats.org/officeDocument/2006/relationships/slideLayout" Target="../slideLayouts/slideLayout45.xml"></Relationship><Relationship Id="rId11" Type="http://schemas.openxmlformats.org/officeDocument/2006/relationships/slideLayout" Target="../slideLayouts/slideLayout46.xml"></Relationship><Relationship Id="rId1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5837107268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5837123829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2017-12-13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est/AppData/Roaming/PolarisOffice/ETemp/1460_14959848/fImage5837142651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906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80720" y="365125"/>
            <a:ext cx="8544560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80720" y="1825625"/>
            <a:ext cx="8544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80720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2019-06-14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281045" y="6356350"/>
            <a:ext cx="334391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6995795" y="6356350"/>
            <a:ext cx="222948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95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2019-06-14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384550" y="6356350"/>
            <a:ext cx="31375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7099300" y="6356350"/>
            <a:ext cx="2312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71011578347.png"></Relationship><Relationship Id="rId3" Type="http://schemas.openxmlformats.org/officeDocument/2006/relationships/image" Target="../media/fImage473811586868.png"></Relationship><Relationship Id="rId4" Type="http://schemas.openxmlformats.org/officeDocument/2006/relationships/slideLayout" Target="../slideLayouts/slideLayout1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6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310282964898.jpeg"></Relationship><Relationship Id="rId5" Type="http://schemas.openxmlformats.org/officeDocument/2006/relationships/slideLayout" Target="../slideLayouts/slideLayout3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3133421024898.jpeg"></Relationship><Relationship Id="rId4" Type="http://schemas.openxmlformats.org/officeDocument/2006/relationships/slideLayout" Target="../slideLayouts/slideLayout3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537621084898.jpeg"></Relationship><Relationship Id="rId4" Type="http://schemas.openxmlformats.org/officeDocument/2006/relationships/slideLayout" Target="../slideLayouts/slideLayout3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912181144898.jpeg"></Relationship><Relationship Id="rId4" Type="http://schemas.openxmlformats.org/officeDocument/2006/relationships/slideLayout" Target="../slideLayouts/slideLayout3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/>
          </p:cNvSpPr>
          <p:nvPr/>
        </p:nvSpPr>
        <p:spPr>
          <a:xfrm>
            <a:off x="565150" y="1628775"/>
            <a:ext cx="8602345" cy="453834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중계기 </a:t>
            </a:r>
            <a:r>
              <a: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제어용</a:t>
            </a:r>
            <a:r>
              <a: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GUI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charset="0"/>
              <a:cs typeface="Arial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charset="0"/>
              <a:cs typeface="Arial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charset="0"/>
              <a:cs typeface="Arial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교과목 : 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시스템프로그래밍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실무</a:t>
            </a: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" charset="0"/>
              </a:rPr>
              <a:t>지도교수 : 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" charset="0"/>
              </a:rPr>
              <a:t>전철항</a:t>
            </a: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" charset="0"/>
              </a:rPr>
              <a:t>현장교사 : 김준회</a:t>
            </a: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" charset="0"/>
              </a:rPr>
              <a:t>학습근로자 : 김민석</a:t>
            </a: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  <a:cs typeface="맑은 고딕" charset="0"/>
              </a:rPr>
              <a:t>2020. 6. 25</a:t>
            </a:r>
            <a:endParaRPr lang="ko-KR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 rot="0">
            <a:off x="267970" y="116840"/>
            <a:ext cx="5151755" cy="4051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2600" b="1">
                <a:solidFill>
                  <a:schemeClr val="bg1"/>
                </a:solidFill>
                <a:latin typeface="Arial" charset="0"/>
                <a:ea typeface="맑은 고딕" charset="0"/>
              </a:rPr>
              <a:t>Version Of Document</a:t>
            </a:r>
            <a:endParaRPr lang="ko-KR" altLang="en-US" sz="26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0" y="2718435"/>
            <a:ext cx="9912985" cy="830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rgbClr val="000000"/>
                </a:solidFill>
                <a:latin typeface="HY견고딕" charset="0"/>
                <a:ea typeface="HY견고딕" charset="0"/>
              </a:rPr>
              <a:t>감사합니다.</a:t>
            </a:r>
            <a:endParaRPr lang="ko-KR" altLang="en-US" sz="4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>
            <a:spLocks/>
          </p:cNvSpPr>
          <p:nvPr/>
        </p:nvSpPr>
        <p:spPr>
          <a:xfrm rot="0">
            <a:off x="666750" y="2268855"/>
            <a:ext cx="578739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프로그램 소개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66750" y="3211830"/>
            <a:ext cx="350202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동작 사진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66750" y="4140835"/>
            <a:ext cx="350139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소감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66750" y="356870"/>
            <a:ext cx="378650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rgbClr val="000000"/>
                </a:solidFill>
                <a:latin typeface="HY견고딕" charset="0"/>
                <a:ea typeface="HY견고딕" charset="0"/>
              </a:rPr>
              <a:t>목차</a:t>
            </a:r>
            <a:endParaRPr lang="ko-KR" altLang="en-US" sz="40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050" name="그림 20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38370" y="1718945"/>
            <a:ext cx="3715385" cy="3715385"/>
          </a:xfrm>
          <a:prstGeom prst="rect"/>
          <a:noFill/>
        </p:spPr>
      </p:pic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67375" y="2719070"/>
            <a:ext cx="1786255" cy="1571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텍스트 상자 2053"/>
          <p:cNvSpPr txBox="1">
            <a:spLocks/>
          </p:cNvSpPr>
          <p:nvPr/>
        </p:nvSpPr>
        <p:spPr>
          <a:xfrm>
            <a:off x="666750" y="356870"/>
            <a:ext cx="484378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rgbClr val="000000"/>
                </a:solidFill>
                <a:latin typeface="HY견고딕" charset="0"/>
                <a:ea typeface="HY견고딕" charset="0"/>
              </a:rPr>
              <a:t>프로그램 </a:t>
            </a:r>
            <a:r>
              <a:rPr sz="4000">
                <a:solidFill>
                  <a:srgbClr val="000000"/>
                </a:solidFill>
                <a:latin typeface="HY견고딕" charset="0"/>
                <a:ea typeface="HY견고딕" charset="0"/>
              </a:rPr>
              <a:t>기능 소개</a:t>
            </a:r>
            <a:endParaRPr lang="ko-KR" altLang="en-US" sz="40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055" name="텍스트 상자 2054"/>
          <p:cNvSpPr txBox="1">
            <a:spLocks/>
          </p:cNvSpPr>
          <p:nvPr/>
        </p:nvSpPr>
        <p:spPr>
          <a:xfrm>
            <a:off x="666750" y="1742440"/>
            <a:ext cx="741680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</a:t>
            </a: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중계기 현재 상태 조회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056" name="텍스트 상자 2055"/>
          <p:cNvSpPr txBox="1">
            <a:spLocks/>
          </p:cNvSpPr>
          <p:nvPr/>
        </p:nvSpPr>
        <p:spPr>
          <a:xfrm>
            <a:off x="666750" y="2543175"/>
            <a:ext cx="79927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중계기 동작 제어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058" name="텍스트 상자 2057"/>
          <p:cNvSpPr txBox="1">
            <a:spLocks/>
          </p:cNvSpPr>
          <p:nvPr/>
        </p:nvSpPr>
        <p:spPr>
          <a:xfrm>
            <a:off x="655320" y="3375660"/>
            <a:ext cx="79927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●  </a:t>
            </a:r>
            <a:r>
              <a:rPr sz="2400" b="1">
                <a:solidFill>
                  <a:srgbClr val="000000"/>
                </a:solidFill>
                <a:latin typeface="HY견고딕" charset="0"/>
                <a:ea typeface="HY견고딕" charset="0"/>
              </a:rPr>
              <a:t>중계기 펌웨어 업데이트</a:t>
            </a:r>
            <a:endParaRPr lang="ko-KR" altLang="en-US" sz="24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 rot="0">
            <a:off x="267970" y="116840"/>
            <a:ext cx="5151755" cy="4051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2600" b="1">
                <a:solidFill>
                  <a:schemeClr val="bg1"/>
                </a:solidFill>
                <a:latin typeface="Arial" charset="0"/>
                <a:ea typeface="맑은 고딕" charset="0"/>
              </a:rPr>
              <a:t>Version Of Document</a:t>
            </a:r>
            <a:endParaRPr lang="ko-KR" altLang="en-US" sz="26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0" y="2718435"/>
            <a:ext cx="9912985" cy="830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rgbClr val="000000"/>
                </a:solidFill>
                <a:latin typeface="HY견고딕" charset="0"/>
                <a:ea typeface="HY견고딕" charset="0"/>
              </a:rPr>
              <a:t>동작 사진</a:t>
            </a:r>
            <a:endParaRPr lang="ko-KR" altLang="en-US" sz="4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test/AppData/Roaming/PolarisOffice/ETemp/19876_1265064/fImage310282964898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6000" y="959484"/>
            <a:ext cx="7860665" cy="554926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196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301625" y="258445"/>
            <a:ext cx="743013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Main 창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test/AppData/Roaming/PolarisOffice/ETemp/19876_1265064/fImage3133421024898.jpe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30605" y="908685"/>
            <a:ext cx="7859395" cy="554799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196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301625" y="258445"/>
            <a:ext cx="743013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Sub </a:t>
            </a:r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창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test/AppData/Roaming/PolarisOffice/ETemp/19876_1265064/fImage537621084898.jpe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5915" y="1715770"/>
            <a:ext cx="9248775" cy="403542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196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301625" y="258445"/>
            <a:ext cx="743013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F/W 업데이트 창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test/AppData/Roaming/PolarisOffice/ETemp/19876_1265064/fImage912181144898.jpe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36345" y="944245"/>
            <a:ext cx="7447915" cy="554799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196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301625" y="258445"/>
            <a:ext cx="743013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통신 이력 창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 rot="0">
            <a:off x="267970" y="116840"/>
            <a:ext cx="5151755" cy="4051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2600" b="1">
                <a:solidFill>
                  <a:schemeClr val="bg1"/>
                </a:solidFill>
                <a:latin typeface="Arial" charset="0"/>
                <a:ea typeface="맑은 고딕" charset="0"/>
              </a:rPr>
              <a:t>Version Of Document</a:t>
            </a:r>
            <a:endParaRPr lang="ko-KR" altLang="en-US" sz="26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66750" y="356870"/>
            <a:ext cx="484314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rgbClr val="000000"/>
                </a:solidFill>
                <a:latin typeface="HY견고딕" charset="0"/>
                <a:ea typeface="HY견고딕" charset="0"/>
              </a:rPr>
              <a:t>프로젝트 진행 소감</a:t>
            </a:r>
            <a:endParaRPr lang="ko-KR" altLang="en-US" sz="40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66750" y="2599690"/>
            <a:ext cx="884999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HY견고딕" charset="0"/>
                <a:ea typeface="HY견고딕" charset="0"/>
              </a:rPr>
              <a:t>GUI</a:t>
            </a:r>
            <a:r>
              <a:rPr sz="1800" b="1">
                <a:solidFill>
                  <a:srgbClr val="000000"/>
                </a:solidFill>
                <a:latin typeface="HY견고딕" charset="0"/>
                <a:ea typeface="HY견고딕" charset="0"/>
              </a:rPr>
              <a:t>로 장비 보드를 제어해보는 좋은 경험을 얻을 수 있었다.</a:t>
            </a:r>
            <a:endParaRPr lang="ko-KR" altLang="en-US" sz="18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66750" y="4454525"/>
            <a:ext cx="79927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HY견고딕" charset="0"/>
                <a:ea typeface="HY견고딕" charset="0"/>
              </a:rPr>
              <a:t>시리얼 통신과 UDP 통신에 대해 알 수 있었다.</a:t>
            </a:r>
            <a:endParaRPr lang="ko-KR" altLang="en-US" sz="1800" b="1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3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GSI</Company>
  <DocSecurity>0</DocSecurity>
  <HyperlinksChanged>false</HyperlinksChanged>
  <Lines>0</Lines>
  <LinksUpToDate>false</LinksUpToDate>
  <Manager>Steve Kim</Manager>
  <Pages>10</Pages>
  <Paragraphs>112</Paragraphs>
  <Words>349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Steve Kim</dc:creator>
  <cp:lastModifiedBy>Kim Paul</cp:lastModifiedBy>
  <dc:title>PowerPoint 프레젠테이션</dc:title>
  <dcterms:modified xsi:type="dcterms:W3CDTF">2019-05-24T02:58:30Z</dcterms:modified>
</cp:coreProperties>
</file>