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62" r:id="rId4"/>
    <p:sldId id="260" r:id="rId5"/>
    <p:sldId id="257" r:id="rId6"/>
    <p:sldId id="263" r:id="rId7"/>
    <p:sldId id="266" r:id="rId8"/>
    <p:sldId id="267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AE1FF-AD58-4E14-979F-35859B2A7D6A}" type="doc">
      <dgm:prSet loTypeId="urn:microsoft.com/office/officeart/2005/8/layout/chevron1" loCatId="process" qsTypeId="urn:microsoft.com/office/officeart/2005/8/quickstyle/simple2" qsCatId="simple" csTypeId="urn:microsoft.com/office/officeart/2005/8/colors/accent5_2" csCatId="accent5" phldr="1"/>
      <dgm:spPr/>
    </dgm:pt>
    <dgm:pt modelId="{3A12C2CB-3022-4915-8CCC-68261F9EEA06}">
      <dgm:prSet phldrT="[Testo]"/>
      <dgm:spPr/>
      <dgm:t>
        <a:bodyPr/>
        <a:lstStyle/>
        <a:p>
          <a:r>
            <a:rPr lang="it-IT" dirty="0"/>
            <a:t>DATI</a:t>
          </a:r>
        </a:p>
      </dgm:t>
    </dgm:pt>
    <dgm:pt modelId="{F8B9F641-8FCC-4D4E-A11A-6B6F8E950ED5}" type="parTrans" cxnId="{492000E6-E20F-4DA4-8F19-B19AD48D612C}">
      <dgm:prSet/>
      <dgm:spPr/>
      <dgm:t>
        <a:bodyPr/>
        <a:lstStyle/>
        <a:p>
          <a:endParaRPr lang="it-IT"/>
        </a:p>
      </dgm:t>
    </dgm:pt>
    <dgm:pt modelId="{083EF3A5-7232-49F2-9994-01CE8BD30A78}" type="sibTrans" cxnId="{492000E6-E20F-4DA4-8F19-B19AD48D612C}">
      <dgm:prSet/>
      <dgm:spPr/>
      <dgm:t>
        <a:bodyPr/>
        <a:lstStyle/>
        <a:p>
          <a:endParaRPr lang="it-IT"/>
        </a:p>
      </dgm:t>
    </dgm:pt>
    <dgm:pt modelId="{51DF82D9-DD79-49A9-99C4-87456E8D64EA}">
      <dgm:prSet phldrT="[Testo]"/>
      <dgm:spPr/>
      <dgm:t>
        <a:bodyPr/>
        <a:lstStyle/>
        <a:p>
          <a:r>
            <a:rPr lang="it-IT" dirty="0"/>
            <a:t>FEATURE CREATION </a:t>
          </a:r>
        </a:p>
      </dgm:t>
    </dgm:pt>
    <dgm:pt modelId="{8CEFBEE0-275A-4A9F-B842-0FD79F2474CE}" type="parTrans" cxnId="{9EEEE259-D40E-426F-9DC5-2A65E638E494}">
      <dgm:prSet/>
      <dgm:spPr/>
      <dgm:t>
        <a:bodyPr/>
        <a:lstStyle/>
        <a:p>
          <a:endParaRPr lang="it-IT"/>
        </a:p>
      </dgm:t>
    </dgm:pt>
    <dgm:pt modelId="{AAD6A6C0-B5CF-43C7-A111-597DD54C5B8F}" type="sibTrans" cxnId="{9EEEE259-D40E-426F-9DC5-2A65E638E494}">
      <dgm:prSet/>
      <dgm:spPr/>
      <dgm:t>
        <a:bodyPr/>
        <a:lstStyle/>
        <a:p>
          <a:endParaRPr lang="it-IT"/>
        </a:p>
      </dgm:t>
    </dgm:pt>
    <dgm:pt modelId="{FF82B71B-A531-4FB3-B46A-C0BA52AD4175}">
      <dgm:prSet phldrT="[Testo]"/>
      <dgm:spPr/>
      <dgm:t>
        <a:bodyPr/>
        <a:lstStyle/>
        <a:p>
          <a:r>
            <a:rPr lang="it-IT" dirty="0"/>
            <a:t>ROLLING WINDOW </a:t>
          </a:r>
        </a:p>
        <a:p>
          <a:r>
            <a:rPr lang="it-IT" dirty="0"/>
            <a:t>BATCH</a:t>
          </a:r>
        </a:p>
      </dgm:t>
    </dgm:pt>
    <dgm:pt modelId="{5525152E-1F6E-423B-A418-A47596FFF07C}" type="parTrans" cxnId="{4753C5F4-77C6-42C3-9315-787D3AB4127B}">
      <dgm:prSet/>
      <dgm:spPr/>
      <dgm:t>
        <a:bodyPr/>
        <a:lstStyle/>
        <a:p>
          <a:endParaRPr lang="it-IT"/>
        </a:p>
      </dgm:t>
    </dgm:pt>
    <dgm:pt modelId="{74F659BC-0E2B-4D20-BF56-05383E8DD66C}" type="sibTrans" cxnId="{4753C5F4-77C6-42C3-9315-787D3AB4127B}">
      <dgm:prSet/>
      <dgm:spPr/>
      <dgm:t>
        <a:bodyPr/>
        <a:lstStyle/>
        <a:p>
          <a:endParaRPr lang="it-IT"/>
        </a:p>
      </dgm:t>
    </dgm:pt>
    <dgm:pt modelId="{B3F9D556-FBE2-41B3-BD4B-7FF76A1FB94D}">
      <dgm:prSet phldrT="[Testo]"/>
      <dgm:spPr/>
      <dgm:t>
        <a:bodyPr/>
        <a:lstStyle/>
        <a:p>
          <a:r>
            <a:rPr lang="it-IT" dirty="0"/>
            <a:t>PRE-PROCESSING</a:t>
          </a:r>
        </a:p>
      </dgm:t>
    </dgm:pt>
    <dgm:pt modelId="{46725F4C-30B4-499A-9EC3-CDEF59190E64}" type="parTrans" cxnId="{4EE72279-148A-483B-8FD3-5A45F4EFB727}">
      <dgm:prSet/>
      <dgm:spPr/>
      <dgm:t>
        <a:bodyPr/>
        <a:lstStyle/>
        <a:p>
          <a:endParaRPr lang="it-IT"/>
        </a:p>
      </dgm:t>
    </dgm:pt>
    <dgm:pt modelId="{BB8CCC75-8A98-4E11-96DC-17560C737946}" type="sibTrans" cxnId="{4EE72279-148A-483B-8FD3-5A45F4EFB727}">
      <dgm:prSet/>
      <dgm:spPr/>
      <dgm:t>
        <a:bodyPr/>
        <a:lstStyle/>
        <a:p>
          <a:endParaRPr lang="it-IT"/>
        </a:p>
      </dgm:t>
    </dgm:pt>
    <dgm:pt modelId="{300641D5-3AC8-48F2-8F97-317062464F7B}">
      <dgm:prSet phldrT="[Testo]"/>
      <dgm:spPr/>
      <dgm:t>
        <a:bodyPr/>
        <a:lstStyle/>
        <a:p>
          <a:r>
            <a:rPr lang="it-IT" dirty="0"/>
            <a:t>SPLIT-SET</a:t>
          </a:r>
        </a:p>
      </dgm:t>
    </dgm:pt>
    <dgm:pt modelId="{496F6CD4-BFE0-4B98-B6A8-3BEEA4D4C8A1}" type="parTrans" cxnId="{37A70691-3087-4061-8120-A54FC6898EE0}">
      <dgm:prSet/>
      <dgm:spPr/>
      <dgm:t>
        <a:bodyPr/>
        <a:lstStyle/>
        <a:p>
          <a:endParaRPr lang="it-IT"/>
        </a:p>
      </dgm:t>
    </dgm:pt>
    <dgm:pt modelId="{6D2E7F00-7BD8-4498-89E8-CC1DB3457A37}" type="sibTrans" cxnId="{37A70691-3087-4061-8120-A54FC6898EE0}">
      <dgm:prSet/>
      <dgm:spPr/>
      <dgm:t>
        <a:bodyPr/>
        <a:lstStyle/>
        <a:p>
          <a:endParaRPr lang="it-IT"/>
        </a:p>
      </dgm:t>
    </dgm:pt>
    <dgm:pt modelId="{D9AE7905-FD87-45AC-B0E4-F4321E76FDC6}">
      <dgm:prSet phldrT="[Testo]"/>
      <dgm:spPr/>
      <dgm:t>
        <a:bodyPr/>
        <a:lstStyle/>
        <a:p>
          <a:r>
            <a:rPr lang="it-IT" dirty="0"/>
            <a:t>VALUTAZIONE PERFORMANCE MODELLO FINALE </a:t>
          </a:r>
        </a:p>
      </dgm:t>
    </dgm:pt>
    <dgm:pt modelId="{228E15F3-E70D-4DB8-82BB-B7F8AB02E5DD}" type="parTrans" cxnId="{4EAFB905-6438-415C-A688-83570A7FD6A0}">
      <dgm:prSet/>
      <dgm:spPr/>
      <dgm:t>
        <a:bodyPr/>
        <a:lstStyle/>
        <a:p>
          <a:endParaRPr lang="it-IT"/>
        </a:p>
      </dgm:t>
    </dgm:pt>
    <dgm:pt modelId="{E51A35EA-18A4-4E37-974E-E84D7AE5DAAE}" type="sibTrans" cxnId="{4EAFB905-6438-415C-A688-83570A7FD6A0}">
      <dgm:prSet/>
      <dgm:spPr/>
      <dgm:t>
        <a:bodyPr/>
        <a:lstStyle/>
        <a:p>
          <a:endParaRPr lang="it-IT"/>
        </a:p>
      </dgm:t>
    </dgm:pt>
    <dgm:pt modelId="{88CDED2A-15A8-4D02-9EE1-C88BC59446D2}" type="pres">
      <dgm:prSet presAssocID="{679AE1FF-AD58-4E14-979F-35859B2A7D6A}" presName="Name0" presStyleCnt="0">
        <dgm:presLayoutVars>
          <dgm:dir/>
          <dgm:animLvl val="lvl"/>
          <dgm:resizeHandles val="exact"/>
        </dgm:presLayoutVars>
      </dgm:prSet>
      <dgm:spPr/>
    </dgm:pt>
    <dgm:pt modelId="{0324CA5F-B48F-4BEF-97DE-C58F69C2F2C7}" type="pres">
      <dgm:prSet presAssocID="{3A12C2CB-3022-4915-8CCC-68261F9EEA0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6941C01-2E80-4DF2-98D5-F7CFC1497AA7}" type="pres">
      <dgm:prSet presAssocID="{083EF3A5-7232-49F2-9994-01CE8BD30A78}" presName="parTxOnlySpace" presStyleCnt="0"/>
      <dgm:spPr/>
    </dgm:pt>
    <dgm:pt modelId="{10879FD7-0CC8-47B4-A211-016C4D07FB4F}" type="pres">
      <dgm:prSet presAssocID="{51DF82D9-DD79-49A9-99C4-87456E8D64E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4A938D3-C495-4768-81D0-89FD9EE16A37}" type="pres">
      <dgm:prSet presAssocID="{AAD6A6C0-B5CF-43C7-A111-597DD54C5B8F}" presName="parTxOnlySpace" presStyleCnt="0"/>
      <dgm:spPr/>
    </dgm:pt>
    <dgm:pt modelId="{ABC3E4A8-5992-40B0-AA6B-8C4BE7C41A06}" type="pres">
      <dgm:prSet presAssocID="{FF82B71B-A531-4FB3-B46A-C0BA52AD4175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81A6EEA-59B6-44C9-AAD3-1C1C90737279}" type="pres">
      <dgm:prSet presAssocID="{74F659BC-0E2B-4D20-BF56-05383E8DD66C}" presName="parTxOnlySpace" presStyleCnt="0"/>
      <dgm:spPr/>
    </dgm:pt>
    <dgm:pt modelId="{DDB054A8-A7FD-493D-A181-0A5828503607}" type="pres">
      <dgm:prSet presAssocID="{B3F9D556-FBE2-41B3-BD4B-7FF76A1FB94D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8AA8CE2-214C-4CA6-8EE3-2F68FCEA0046}" type="pres">
      <dgm:prSet presAssocID="{BB8CCC75-8A98-4E11-96DC-17560C737946}" presName="parTxOnlySpace" presStyleCnt="0"/>
      <dgm:spPr/>
    </dgm:pt>
    <dgm:pt modelId="{830AEE77-F480-434B-A1F0-AC1CCE6ECE09}" type="pres">
      <dgm:prSet presAssocID="{300641D5-3AC8-48F2-8F97-317062464F7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6D7DEA0-F5A5-4537-999B-CC33DB541093}" type="pres">
      <dgm:prSet presAssocID="{6D2E7F00-7BD8-4498-89E8-CC1DB3457A37}" presName="parTxOnlySpace" presStyleCnt="0"/>
      <dgm:spPr/>
    </dgm:pt>
    <dgm:pt modelId="{6C3FE2D7-9383-4EA1-A914-7A59B4747AE8}" type="pres">
      <dgm:prSet presAssocID="{D9AE7905-FD87-45AC-B0E4-F4321E76FDC6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EAFB905-6438-415C-A688-83570A7FD6A0}" srcId="{679AE1FF-AD58-4E14-979F-35859B2A7D6A}" destId="{D9AE7905-FD87-45AC-B0E4-F4321E76FDC6}" srcOrd="5" destOrd="0" parTransId="{228E15F3-E70D-4DB8-82BB-B7F8AB02E5DD}" sibTransId="{E51A35EA-18A4-4E37-974E-E84D7AE5DAAE}"/>
    <dgm:cxn modelId="{B3B8A91A-4403-4776-918C-6633ECE4006C}" type="presOf" srcId="{FF82B71B-A531-4FB3-B46A-C0BA52AD4175}" destId="{ABC3E4A8-5992-40B0-AA6B-8C4BE7C41A06}" srcOrd="0" destOrd="0" presId="urn:microsoft.com/office/officeart/2005/8/layout/chevron1"/>
    <dgm:cxn modelId="{F5B99B5D-451C-4E6E-B848-896703A6700D}" type="presOf" srcId="{3A12C2CB-3022-4915-8CCC-68261F9EEA06}" destId="{0324CA5F-B48F-4BEF-97DE-C58F69C2F2C7}" srcOrd="0" destOrd="0" presId="urn:microsoft.com/office/officeart/2005/8/layout/chevron1"/>
    <dgm:cxn modelId="{D5128E45-95C3-486B-8262-E26B978D00F1}" type="presOf" srcId="{679AE1FF-AD58-4E14-979F-35859B2A7D6A}" destId="{88CDED2A-15A8-4D02-9EE1-C88BC59446D2}" srcOrd="0" destOrd="0" presId="urn:microsoft.com/office/officeart/2005/8/layout/chevron1"/>
    <dgm:cxn modelId="{4EE72279-148A-483B-8FD3-5A45F4EFB727}" srcId="{679AE1FF-AD58-4E14-979F-35859B2A7D6A}" destId="{B3F9D556-FBE2-41B3-BD4B-7FF76A1FB94D}" srcOrd="3" destOrd="0" parTransId="{46725F4C-30B4-499A-9EC3-CDEF59190E64}" sibTransId="{BB8CCC75-8A98-4E11-96DC-17560C737946}"/>
    <dgm:cxn modelId="{9EEEE259-D40E-426F-9DC5-2A65E638E494}" srcId="{679AE1FF-AD58-4E14-979F-35859B2A7D6A}" destId="{51DF82D9-DD79-49A9-99C4-87456E8D64EA}" srcOrd="1" destOrd="0" parTransId="{8CEFBEE0-275A-4A9F-B842-0FD79F2474CE}" sibTransId="{AAD6A6C0-B5CF-43C7-A111-597DD54C5B8F}"/>
    <dgm:cxn modelId="{62D03189-3195-4791-8B3C-64503B2258B1}" type="presOf" srcId="{51DF82D9-DD79-49A9-99C4-87456E8D64EA}" destId="{10879FD7-0CC8-47B4-A211-016C4D07FB4F}" srcOrd="0" destOrd="0" presId="urn:microsoft.com/office/officeart/2005/8/layout/chevron1"/>
    <dgm:cxn modelId="{37A70691-3087-4061-8120-A54FC6898EE0}" srcId="{679AE1FF-AD58-4E14-979F-35859B2A7D6A}" destId="{300641D5-3AC8-48F2-8F97-317062464F7B}" srcOrd="4" destOrd="0" parTransId="{496F6CD4-BFE0-4B98-B6A8-3BEEA4D4C8A1}" sibTransId="{6D2E7F00-7BD8-4498-89E8-CC1DB3457A37}"/>
    <dgm:cxn modelId="{FA7DEBA7-6205-41AB-A198-92C074B9CAE0}" type="presOf" srcId="{300641D5-3AC8-48F2-8F97-317062464F7B}" destId="{830AEE77-F480-434B-A1F0-AC1CCE6ECE09}" srcOrd="0" destOrd="0" presId="urn:microsoft.com/office/officeart/2005/8/layout/chevron1"/>
    <dgm:cxn modelId="{87F850BD-302C-43D3-84C4-BF5206554CAE}" type="presOf" srcId="{D9AE7905-FD87-45AC-B0E4-F4321E76FDC6}" destId="{6C3FE2D7-9383-4EA1-A914-7A59B4747AE8}" srcOrd="0" destOrd="0" presId="urn:microsoft.com/office/officeart/2005/8/layout/chevron1"/>
    <dgm:cxn modelId="{492000E6-E20F-4DA4-8F19-B19AD48D612C}" srcId="{679AE1FF-AD58-4E14-979F-35859B2A7D6A}" destId="{3A12C2CB-3022-4915-8CCC-68261F9EEA06}" srcOrd="0" destOrd="0" parTransId="{F8B9F641-8FCC-4D4E-A11A-6B6F8E950ED5}" sibTransId="{083EF3A5-7232-49F2-9994-01CE8BD30A78}"/>
    <dgm:cxn modelId="{A33E26EC-663E-4B0B-BFB6-3AD854B49E8E}" type="presOf" srcId="{B3F9D556-FBE2-41B3-BD4B-7FF76A1FB94D}" destId="{DDB054A8-A7FD-493D-A181-0A5828503607}" srcOrd="0" destOrd="0" presId="urn:microsoft.com/office/officeart/2005/8/layout/chevron1"/>
    <dgm:cxn modelId="{4753C5F4-77C6-42C3-9315-787D3AB4127B}" srcId="{679AE1FF-AD58-4E14-979F-35859B2A7D6A}" destId="{FF82B71B-A531-4FB3-B46A-C0BA52AD4175}" srcOrd="2" destOrd="0" parTransId="{5525152E-1F6E-423B-A418-A47596FFF07C}" sibTransId="{74F659BC-0E2B-4D20-BF56-05383E8DD66C}"/>
    <dgm:cxn modelId="{4873437C-D4CF-46AD-B1C8-2299019B2702}" type="presParOf" srcId="{88CDED2A-15A8-4D02-9EE1-C88BC59446D2}" destId="{0324CA5F-B48F-4BEF-97DE-C58F69C2F2C7}" srcOrd="0" destOrd="0" presId="urn:microsoft.com/office/officeart/2005/8/layout/chevron1"/>
    <dgm:cxn modelId="{857EFE02-AF91-4399-A45B-14FA6C0F2A80}" type="presParOf" srcId="{88CDED2A-15A8-4D02-9EE1-C88BC59446D2}" destId="{46941C01-2E80-4DF2-98D5-F7CFC1497AA7}" srcOrd="1" destOrd="0" presId="urn:microsoft.com/office/officeart/2005/8/layout/chevron1"/>
    <dgm:cxn modelId="{2B1BF5EC-C5E8-49E4-A75B-EF21BCDB5043}" type="presParOf" srcId="{88CDED2A-15A8-4D02-9EE1-C88BC59446D2}" destId="{10879FD7-0CC8-47B4-A211-016C4D07FB4F}" srcOrd="2" destOrd="0" presId="urn:microsoft.com/office/officeart/2005/8/layout/chevron1"/>
    <dgm:cxn modelId="{FDF418AB-223C-41FE-B9A5-ECE275AA3ECF}" type="presParOf" srcId="{88CDED2A-15A8-4D02-9EE1-C88BC59446D2}" destId="{84A938D3-C495-4768-81D0-89FD9EE16A37}" srcOrd="3" destOrd="0" presId="urn:microsoft.com/office/officeart/2005/8/layout/chevron1"/>
    <dgm:cxn modelId="{6FFF7DBE-CDE1-42A4-8650-E7CEF74E3289}" type="presParOf" srcId="{88CDED2A-15A8-4D02-9EE1-C88BC59446D2}" destId="{ABC3E4A8-5992-40B0-AA6B-8C4BE7C41A06}" srcOrd="4" destOrd="0" presId="urn:microsoft.com/office/officeart/2005/8/layout/chevron1"/>
    <dgm:cxn modelId="{9DFF6741-4B33-41B1-95A8-54AB7BBC5CCA}" type="presParOf" srcId="{88CDED2A-15A8-4D02-9EE1-C88BC59446D2}" destId="{481A6EEA-59B6-44C9-AAD3-1C1C90737279}" srcOrd="5" destOrd="0" presId="urn:microsoft.com/office/officeart/2005/8/layout/chevron1"/>
    <dgm:cxn modelId="{EC1F812A-FB77-4BC5-8D70-E27272FC6197}" type="presParOf" srcId="{88CDED2A-15A8-4D02-9EE1-C88BC59446D2}" destId="{DDB054A8-A7FD-493D-A181-0A5828503607}" srcOrd="6" destOrd="0" presId="urn:microsoft.com/office/officeart/2005/8/layout/chevron1"/>
    <dgm:cxn modelId="{ECD265E5-5F0C-4908-B4D7-6A6863C37565}" type="presParOf" srcId="{88CDED2A-15A8-4D02-9EE1-C88BC59446D2}" destId="{28AA8CE2-214C-4CA6-8EE3-2F68FCEA0046}" srcOrd="7" destOrd="0" presId="urn:microsoft.com/office/officeart/2005/8/layout/chevron1"/>
    <dgm:cxn modelId="{912FF5B9-64BE-46E6-8F3A-3EDB324F8D75}" type="presParOf" srcId="{88CDED2A-15A8-4D02-9EE1-C88BC59446D2}" destId="{830AEE77-F480-434B-A1F0-AC1CCE6ECE09}" srcOrd="8" destOrd="0" presId="urn:microsoft.com/office/officeart/2005/8/layout/chevron1"/>
    <dgm:cxn modelId="{26AEB846-B0FF-4EB5-BD5C-1DBD56371983}" type="presParOf" srcId="{88CDED2A-15A8-4D02-9EE1-C88BC59446D2}" destId="{36D7DEA0-F5A5-4537-999B-CC33DB541093}" srcOrd="9" destOrd="0" presId="urn:microsoft.com/office/officeart/2005/8/layout/chevron1"/>
    <dgm:cxn modelId="{BCC25C2F-2847-4C37-A0A0-497093DF67F1}" type="presParOf" srcId="{88CDED2A-15A8-4D02-9EE1-C88BC59446D2}" destId="{6C3FE2D7-9383-4EA1-A914-7A59B4747AE8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EDABF6-83BD-42B4-A767-E74FADE87F4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40EC971-8478-4A34-B999-28B97E80499F}">
      <dgm:prSet phldrT="[Testo]" custT="1"/>
      <dgm:spPr>
        <a:solidFill>
          <a:schemeClr val="accent5"/>
        </a:solidFill>
      </dgm:spPr>
      <dgm:t>
        <a:bodyPr/>
        <a:lstStyle/>
        <a:p>
          <a:r>
            <a:rPr lang="it-IT" sz="1200" dirty="0"/>
            <a:t>TEST </a:t>
          </a:r>
        </a:p>
        <a:p>
          <a:r>
            <a:rPr lang="it-IT" sz="1200" dirty="0"/>
            <a:t>INDUCER</a:t>
          </a:r>
        </a:p>
      </dgm:t>
    </dgm:pt>
    <dgm:pt modelId="{FB8D1499-041A-47C3-B436-7AC3A9151C97}" type="sibTrans" cxnId="{550920B7-60BA-4B53-B18F-9DBB857A4864}">
      <dgm:prSet/>
      <dgm:spPr/>
      <dgm:t>
        <a:bodyPr/>
        <a:lstStyle/>
        <a:p>
          <a:endParaRPr lang="it-IT"/>
        </a:p>
      </dgm:t>
    </dgm:pt>
    <dgm:pt modelId="{859EC4A3-4FA4-42B9-9313-6579F6923C39}" type="parTrans" cxnId="{550920B7-60BA-4B53-B18F-9DBB857A4864}">
      <dgm:prSet/>
      <dgm:spPr/>
      <dgm:t>
        <a:bodyPr/>
        <a:lstStyle/>
        <a:p>
          <a:endParaRPr lang="it-IT"/>
        </a:p>
      </dgm:t>
    </dgm:pt>
    <dgm:pt modelId="{C94F5C9C-2FA2-41EC-912C-6DD49547356E}" type="pres">
      <dgm:prSet presAssocID="{ABEDABF6-83BD-42B4-A767-E74FADE87F47}" presName="linearFlow" presStyleCnt="0">
        <dgm:presLayoutVars>
          <dgm:resizeHandles val="exact"/>
        </dgm:presLayoutVars>
      </dgm:prSet>
      <dgm:spPr/>
    </dgm:pt>
    <dgm:pt modelId="{0BAA5489-06A3-46DC-8594-858AFDF945C6}" type="pres">
      <dgm:prSet presAssocID="{C40EC971-8478-4A34-B999-28B97E80499F}" presName="node" presStyleLbl="node1" presStyleIdx="0" presStyleCnt="1" custScaleX="31203" custScaleY="40448" custLinFactNeighborX="147" custLinFactNeighborY="-29880">
        <dgm:presLayoutVars>
          <dgm:bulletEnabled val="1"/>
        </dgm:presLayoutVars>
      </dgm:prSet>
      <dgm:spPr/>
    </dgm:pt>
  </dgm:ptLst>
  <dgm:cxnLst>
    <dgm:cxn modelId="{8187CD27-1F0F-4C51-ADDE-B3D730B40C30}" type="presOf" srcId="{C40EC971-8478-4A34-B999-28B97E80499F}" destId="{0BAA5489-06A3-46DC-8594-858AFDF945C6}" srcOrd="0" destOrd="0" presId="urn:microsoft.com/office/officeart/2005/8/layout/process2"/>
    <dgm:cxn modelId="{550920B7-60BA-4B53-B18F-9DBB857A4864}" srcId="{ABEDABF6-83BD-42B4-A767-E74FADE87F47}" destId="{C40EC971-8478-4A34-B999-28B97E80499F}" srcOrd="0" destOrd="0" parTransId="{859EC4A3-4FA4-42B9-9313-6579F6923C39}" sibTransId="{FB8D1499-041A-47C3-B436-7AC3A9151C97}"/>
    <dgm:cxn modelId="{1E1C3FE0-D5E9-49FD-9339-629960C3924C}" type="presOf" srcId="{ABEDABF6-83BD-42B4-A767-E74FADE87F47}" destId="{C94F5C9C-2FA2-41EC-912C-6DD49547356E}" srcOrd="0" destOrd="0" presId="urn:microsoft.com/office/officeart/2005/8/layout/process2"/>
    <dgm:cxn modelId="{32E6DD81-BA6F-4577-8C2C-CB1D23025103}" type="presParOf" srcId="{C94F5C9C-2FA2-41EC-912C-6DD49547356E}" destId="{0BAA5489-06A3-46DC-8594-858AFDF945C6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D99FA2-58EC-4B62-9F38-94749480DF4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841C345-063D-4C72-8B8E-C004345821AD}">
      <dgm:prSet phldrT="[Testo]" custT="1"/>
      <dgm:spPr>
        <a:solidFill>
          <a:schemeClr val="accent5"/>
        </a:solidFill>
      </dgm:spPr>
      <dgm:t>
        <a:bodyPr/>
        <a:lstStyle/>
        <a:p>
          <a:r>
            <a:rPr lang="it-IT" sz="1200" dirty="0"/>
            <a:t>TRAIN MODEL</a:t>
          </a:r>
        </a:p>
      </dgm:t>
    </dgm:pt>
    <dgm:pt modelId="{7EA01240-48FC-4A59-9835-F8425709FFA0}" type="parTrans" cxnId="{9DCA8257-64E0-43F6-8833-97CF702AB1C2}">
      <dgm:prSet/>
      <dgm:spPr/>
      <dgm:t>
        <a:bodyPr/>
        <a:lstStyle/>
        <a:p>
          <a:endParaRPr lang="it-IT"/>
        </a:p>
      </dgm:t>
    </dgm:pt>
    <dgm:pt modelId="{D4C7B6DB-EFC1-4EBB-B66F-9B4C79C5FE08}" type="sibTrans" cxnId="{9DCA8257-64E0-43F6-8833-97CF702AB1C2}">
      <dgm:prSet/>
      <dgm:spPr/>
      <dgm:t>
        <a:bodyPr/>
        <a:lstStyle/>
        <a:p>
          <a:endParaRPr lang="it-IT"/>
        </a:p>
      </dgm:t>
    </dgm:pt>
    <dgm:pt modelId="{3A5CD8D9-5623-457D-98B2-D5E069CDDB92}" type="pres">
      <dgm:prSet presAssocID="{28D99FA2-58EC-4B62-9F38-94749480DF43}" presName="linearFlow" presStyleCnt="0">
        <dgm:presLayoutVars>
          <dgm:resizeHandles val="exact"/>
        </dgm:presLayoutVars>
      </dgm:prSet>
      <dgm:spPr/>
    </dgm:pt>
    <dgm:pt modelId="{C63C52E1-230E-478C-BB51-5BDAD33CDD3D}" type="pres">
      <dgm:prSet presAssocID="{4841C345-063D-4C72-8B8E-C004345821AD}" presName="node" presStyleLbl="node1" presStyleIdx="0" presStyleCnt="1" custScaleX="28886" custScaleY="45618" custLinFactNeighborX="3870" custLinFactNeighborY="8405">
        <dgm:presLayoutVars>
          <dgm:bulletEnabled val="1"/>
        </dgm:presLayoutVars>
      </dgm:prSet>
      <dgm:spPr/>
    </dgm:pt>
  </dgm:ptLst>
  <dgm:cxnLst>
    <dgm:cxn modelId="{9DCA8257-64E0-43F6-8833-97CF702AB1C2}" srcId="{28D99FA2-58EC-4B62-9F38-94749480DF43}" destId="{4841C345-063D-4C72-8B8E-C004345821AD}" srcOrd="0" destOrd="0" parTransId="{7EA01240-48FC-4A59-9835-F8425709FFA0}" sibTransId="{D4C7B6DB-EFC1-4EBB-B66F-9B4C79C5FE08}"/>
    <dgm:cxn modelId="{E096E287-5B13-41D4-B2BE-43C770BFDA22}" type="presOf" srcId="{4841C345-063D-4C72-8B8E-C004345821AD}" destId="{C63C52E1-230E-478C-BB51-5BDAD33CDD3D}" srcOrd="0" destOrd="0" presId="urn:microsoft.com/office/officeart/2005/8/layout/process2"/>
    <dgm:cxn modelId="{F1A5B9F2-A6E0-4DAC-AB9E-3716625EDE13}" type="presOf" srcId="{28D99FA2-58EC-4B62-9F38-94749480DF43}" destId="{3A5CD8D9-5623-457D-98B2-D5E069CDDB92}" srcOrd="0" destOrd="0" presId="urn:microsoft.com/office/officeart/2005/8/layout/process2"/>
    <dgm:cxn modelId="{971D2833-3095-4211-8C5A-E480BB19098E}" type="presParOf" srcId="{3A5CD8D9-5623-457D-98B2-D5E069CDDB92}" destId="{C63C52E1-230E-478C-BB51-5BDAD33CDD3D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33D7F3-682B-4073-8103-CFB8805A0771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61B92B6-4815-4A02-8286-67A097964D15}">
      <dgm:prSet phldrT="[Testo]"/>
      <dgm:spPr/>
      <dgm:t>
        <a:bodyPr/>
        <a:lstStyle/>
        <a:p>
          <a:r>
            <a:rPr lang="it-IT" dirty="0"/>
            <a:t>Stage 0</a:t>
          </a:r>
        </a:p>
      </dgm:t>
    </dgm:pt>
    <dgm:pt modelId="{503AAB23-C49C-4E66-857B-92A53D60F464}" type="parTrans" cxnId="{AF68788B-5730-4D5E-8BFC-BA29376AF704}">
      <dgm:prSet/>
      <dgm:spPr/>
      <dgm:t>
        <a:bodyPr/>
        <a:lstStyle/>
        <a:p>
          <a:endParaRPr lang="it-IT"/>
        </a:p>
      </dgm:t>
    </dgm:pt>
    <dgm:pt modelId="{20215292-2EDE-48D2-B55D-78E982342747}" type="sibTrans" cxnId="{AF68788B-5730-4D5E-8BFC-BA29376AF704}">
      <dgm:prSet/>
      <dgm:spPr/>
      <dgm:t>
        <a:bodyPr/>
        <a:lstStyle/>
        <a:p>
          <a:endParaRPr lang="it-IT"/>
        </a:p>
      </dgm:t>
    </dgm:pt>
    <dgm:pt modelId="{FEA92290-FBEE-4A16-8F56-5373BE91ED91}">
      <dgm:prSet phldrT="[Testo]" custT="1"/>
      <dgm:spPr>
        <a:solidFill>
          <a:schemeClr val="accent5"/>
        </a:solidFill>
      </dgm:spPr>
      <dgm:t>
        <a:bodyPr/>
        <a:lstStyle/>
        <a:p>
          <a:pPr>
            <a:buNone/>
          </a:pPr>
          <a:r>
            <a:rPr lang="it-IT" sz="1400" dirty="0"/>
            <a:t>RACCOLTA DEI DATI</a:t>
          </a:r>
        </a:p>
      </dgm:t>
    </dgm:pt>
    <dgm:pt modelId="{7BAC7D37-3A8F-4A24-83CC-C2E2F477D7A3}" type="parTrans" cxnId="{BE6CCA58-1A9C-46E0-9D39-A21D2A71F7D2}">
      <dgm:prSet/>
      <dgm:spPr/>
      <dgm:t>
        <a:bodyPr/>
        <a:lstStyle/>
        <a:p>
          <a:endParaRPr lang="it-IT"/>
        </a:p>
      </dgm:t>
    </dgm:pt>
    <dgm:pt modelId="{36437E0C-5B54-4BF6-A9A4-2F1E407CD609}" type="sibTrans" cxnId="{BE6CCA58-1A9C-46E0-9D39-A21D2A71F7D2}">
      <dgm:prSet/>
      <dgm:spPr/>
      <dgm:t>
        <a:bodyPr/>
        <a:lstStyle/>
        <a:p>
          <a:endParaRPr lang="it-IT"/>
        </a:p>
      </dgm:t>
    </dgm:pt>
    <dgm:pt modelId="{D097F05E-2910-44A5-9743-E88B25464195}">
      <dgm:prSet phldrT="[Testo]"/>
      <dgm:spPr/>
      <dgm:t>
        <a:bodyPr/>
        <a:lstStyle/>
        <a:p>
          <a:r>
            <a:rPr lang="it-IT" dirty="0"/>
            <a:t>Stage 1</a:t>
          </a:r>
        </a:p>
      </dgm:t>
    </dgm:pt>
    <dgm:pt modelId="{CBC9DD66-3EA3-4DB1-B91C-B8A57028C4C5}" type="parTrans" cxnId="{004F0B01-F3E8-4CDF-BD5B-FF12970FE940}">
      <dgm:prSet/>
      <dgm:spPr/>
      <dgm:t>
        <a:bodyPr/>
        <a:lstStyle/>
        <a:p>
          <a:endParaRPr lang="it-IT"/>
        </a:p>
      </dgm:t>
    </dgm:pt>
    <dgm:pt modelId="{01307E78-BB2E-48B2-AEFE-32D6180DACC0}" type="sibTrans" cxnId="{004F0B01-F3E8-4CDF-BD5B-FF12970FE940}">
      <dgm:prSet/>
      <dgm:spPr/>
      <dgm:t>
        <a:bodyPr/>
        <a:lstStyle/>
        <a:p>
          <a:endParaRPr lang="it-IT"/>
        </a:p>
      </dgm:t>
    </dgm:pt>
    <dgm:pt modelId="{6AF2A73F-EFF8-4859-8A71-8EF68DC27C47}">
      <dgm:prSet phldrT="[Testo]"/>
      <dgm:spPr>
        <a:solidFill>
          <a:schemeClr val="accent5"/>
        </a:solidFill>
      </dgm:spPr>
      <dgm:t>
        <a:bodyPr/>
        <a:lstStyle/>
        <a:p>
          <a:pPr>
            <a:buNone/>
          </a:pPr>
          <a:r>
            <a:rPr lang="it-IT" dirty="0"/>
            <a:t>LOG RENDIMENTI</a:t>
          </a:r>
        </a:p>
      </dgm:t>
    </dgm:pt>
    <dgm:pt modelId="{9B983464-1703-4038-A383-367FF2B9DA2C}" type="parTrans" cxnId="{6FB2B1ED-289F-4376-A0E0-51B91085C418}">
      <dgm:prSet/>
      <dgm:spPr/>
      <dgm:t>
        <a:bodyPr/>
        <a:lstStyle/>
        <a:p>
          <a:endParaRPr lang="it-IT"/>
        </a:p>
      </dgm:t>
    </dgm:pt>
    <dgm:pt modelId="{A6ADED7F-1280-400F-A78C-05D674250AD1}" type="sibTrans" cxnId="{6FB2B1ED-289F-4376-A0E0-51B91085C418}">
      <dgm:prSet/>
      <dgm:spPr/>
      <dgm:t>
        <a:bodyPr/>
        <a:lstStyle/>
        <a:p>
          <a:endParaRPr lang="it-IT"/>
        </a:p>
      </dgm:t>
    </dgm:pt>
    <dgm:pt modelId="{5456E928-D4DD-4E43-9FE2-CC1EC97A8997}">
      <dgm:prSet phldrT="[Testo]"/>
      <dgm:spPr/>
      <dgm:t>
        <a:bodyPr/>
        <a:lstStyle/>
        <a:p>
          <a:r>
            <a:rPr lang="it-IT" dirty="0"/>
            <a:t>Stage 2</a:t>
          </a:r>
        </a:p>
      </dgm:t>
    </dgm:pt>
    <dgm:pt modelId="{67DEE154-35AC-40B8-BAA5-2BCB4C605BE1}" type="parTrans" cxnId="{DF00A5B9-274C-453A-849F-D3EE5E1D45B6}">
      <dgm:prSet/>
      <dgm:spPr/>
      <dgm:t>
        <a:bodyPr/>
        <a:lstStyle/>
        <a:p>
          <a:endParaRPr lang="it-IT"/>
        </a:p>
      </dgm:t>
    </dgm:pt>
    <dgm:pt modelId="{3BA22230-1A94-46C3-9DB4-255D6D8F4244}" type="sibTrans" cxnId="{DF00A5B9-274C-453A-849F-D3EE5E1D45B6}">
      <dgm:prSet/>
      <dgm:spPr/>
      <dgm:t>
        <a:bodyPr/>
        <a:lstStyle/>
        <a:p>
          <a:endParaRPr lang="it-IT"/>
        </a:p>
      </dgm:t>
    </dgm:pt>
    <dgm:pt modelId="{9125B7B7-4433-4A26-BC4D-DF9F88D93BFD}">
      <dgm:prSet phldrT="[Testo]"/>
      <dgm:spPr>
        <a:solidFill>
          <a:schemeClr val="accent5"/>
        </a:solidFill>
      </dgm:spPr>
      <dgm:t>
        <a:bodyPr/>
        <a:lstStyle/>
        <a:p>
          <a:pPr>
            <a:buNone/>
          </a:pPr>
          <a:r>
            <a:rPr lang="it-IT" dirty="0"/>
            <a:t>TRASFORMAZIONE MEDIA/DEVIAZIONE STANDARD</a:t>
          </a:r>
        </a:p>
      </dgm:t>
    </dgm:pt>
    <dgm:pt modelId="{27858518-E2FB-4391-8A6A-D34315757A56}" type="parTrans" cxnId="{B9E18BBD-C467-4B77-B34F-62ACEB9B84C3}">
      <dgm:prSet/>
      <dgm:spPr/>
      <dgm:t>
        <a:bodyPr/>
        <a:lstStyle/>
        <a:p>
          <a:endParaRPr lang="it-IT"/>
        </a:p>
      </dgm:t>
    </dgm:pt>
    <dgm:pt modelId="{7C7CAF2E-42EC-4628-AE17-66B88FFA85DC}" type="sibTrans" cxnId="{B9E18BBD-C467-4B77-B34F-62ACEB9B84C3}">
      <dgm:prSet/>
      <dgm:spPr/>
      <dgm:t>
        <a:bodyPr/>
        <a:lstStyle/>
        <a:p>
          <a:endParaRPr lang="it-IT"/>
        </a:p>
      </dgm:t>
    </dgm:pt>
    <dgm:pt modelId="{96F6FDB7-510B-4463-B1E5-A62CE1761F18}">
      <dgm:prSet phldrT="[Testo]" custT="1"/>
      <dgm:spPr>
        <a:solidFill>
          <a:schemeClr val="accent5"/>
        </a:solidFill>
      </dgm:spPr>
      <dgm:t>
        <a:bodyPr/>
        <a:lstStyle/>
        <a:p>
          <a:pPr>
            <a:buNone/>
          </a:pPr>
          <a:r>
            <a:rPr lang="it-IT" sz="1400" dirty="0"/>
            <a:t>TRASFORMAZIONE OHLC</a:t>
          </a:r>
        </a:p>
      </dgm:t>
    </dgm:pt>
    <dgm:pt modelId="{4E67DD28-651C-4A49-9993-461021A33357}" type="parTrans" cxnId="{06F22527-4687-408E-8AEB-9D0847CDF18B}">
      <dgm:prSet/>
      <dgm:spPr/>
      <dgm:t>
        <a:bodyPr/>
        <a:lstStyle/>
        <a:p>
          <a:endParaRPr lang="it-IT"/>
        </a:p>
      </dgm:t>
    </dgm:pt>
    <dgm:pt modelId="{97A93938-2A81-4997-B5F6-8ED8F39D36A3}" type="sibTrans" cxnId="{06F22527-4687-408E-8AEB-9D0847CDF18B}">
      <dgm:prSet/>
      <dgm:spPr/>
      <dgm:t>
        <a:bodyPr/>
        <a:lstStyle/>
        <a:p>
          <a:endParaRPr lang="it-IT"/>
        </a:p>
      </dgm:t>
    </dgm:pt>
    <dgm:pt modelId="{B7BDA51D-8170-4AE7-9990-E5AA67A4A40E}">
      <dgm:prSet phldrT="[Testo]" custT="1"/>
      <dgm:spPr>
        <a:solidFill>
          <a:schemeClr val="accent5"/>
        </a:solidFill>
      </dgm:spPr>
      <dgm:t>
        <a:bodyPr/>
        <a:lstStyle/>
        <a:p>
          <a:pPr>
            <a:buNone/>
          </a:pPr>
          <a:endParaRPr lang="it-IT" sz="1400" dirty="0"/>
        </a:p>
      </dgm:t>
    </dgm:pt>
    <dgm:pt modelId="{0E213D8F-2FD9-4313-932C-543F26C12DF8}" type="parTrans" cxnId="{56A00426-4743-42E7-BF59-376B9D4A2526}">
      <dgm:prSet/>
      <dgm:spPr/>
      <dgm:t>
        <a:bodyPr/>
        <a:lstStyle/>
        <a:p>
          <a:endParaRPr lang="it-IT"/>
        </a:p>
      </dgm:t>
    </dgm:pt>
    <dgm:pt modelId="{B4F43A12-C04F-457F-BAAB-DA6EABF216D6}" type="sibTrans" cxnId="{56A00426-4743-42E7-BF59-376B9D4A2526}">
      <dgm:prSet/>
      <dgm:spPr/>
      <dgm:t>
        <a:bodyPr/>
        <a:lstStyle/>
        <a:p>
          <a:endParaRPr lang="it-IT"/>
        </a:p>
      </dgm:t>
    </dgm:pt>
    <dgm:pt modelId="{31C38583-C224-41AB-9C41-277C7F6B7DA9}">
      <dgm:prSet phldrT="[Testo]" custT="1"/>
      <dgm:spPr>
        <a:solidFill>
          <a:schemeClr val="accent5"/>
        </a:solidFill>
      </dgm:spPr>
      <dgm:t>
        <a:bodyPr/>
        <a:lstStyle/>
        <a:p>
          <a:pPr>
            <a:buNone/>
          </a:pPr>
          <a:endParaRPr lang="it-IT" sz="1400" dirty="0"/>
        </a:p>
      </dgm:t>
    </dgm:pt>
    <dgm:pt modelId="{A931C926-AF1B-480D-B4EC-94B35381D19C}" type="parTrans" cxnId="{F869BADD-8B9F-4DF1-BF31-5C3084102614}">
      <dgm:prSet/>
      <dgm:spPr/>
      <dgm:t>
        <a:bodyPr/>
        <a:lstStyle/>
        <a:p>
          <a:endParaRPr lang="it-IT"/>
        </a:p>
      </dgm:t>
    </dgm:pt>
    <dgm:pt modelId="{51576561-82D7-4A66-A7F0-2C30932D0C0D}" type="sibTrans" cxnId="{F869BADD-8B9F-4DF1-BF31-5C3084102614}">
      <dgm:prSet/>
      <dgm:spPr/>
      <dgm:t>
        <a:bodyPr/>
        <a:lstStyle/>
        <a:p>
          <a:endParaRPr lang="it-IT"/>
        </a:p>
      </dgm:t>
    </dgm:pt>
    <dgm:pt modelId="{01E0D841-A056-4FB9-A067-184AEE0335AE}">
      <dgm:prSet phldrT="[Testo]" custT="1"/>
      <dgm:spPr>
        <a:solidFill>
          <a:schemeClr val="accent5"/>
        </a:solidFill>
      </dgm:spPr>
      <dgm:t>
        <a:bodyPr/>
        <a:lstStyle/>
        <a:p>
          <a:pPr>
            <a:buNone/>
          </a:pPr>
          <a:endParaRPr lang="it-IT" sz="1400" dirty="0"/>
        </a:p>
      </dgm:t>
    </dgm:pt>
    <dgm:pt modelId="{F4CA8B0B-5F3E-4967-B2C0-115F065B533E}" type="parTrans" cxnId="{96D7A88F-9A65-4274-B316-2D89C6B273E5}">
      <dgm:prSet/>
      <dgm:spPr/>
      <dgm:t>
        <a:bodyPr/>
        <a:lstStyle/>
        <a:p>
          <a:endParaRPr lang="it-IT"/>
        </a:p>
      </dgm:t>
    </dgm:pt>
    <dgm:pt modelId="{8A07CC00-9F41-4F55-8BC3-403874892A3F}" type="sibTrans" cxnId="{96D7A88F-9A65-4274-B316-2D89C6B273E5}">
      <dgm:prSet/>
      <dgm:spPr/>
      <dgm:t>
        <a:bodyPr/>
        <a:lstStyle/>
        <a:p>
          <a:endParaRPr lang="it-IT"/>
        </a:p>
      </dgm:t>
    </dgm:pt>
    <dgm:pt modelId="{4A5C22B7-F1CD-4F73-8BE1-9F8DBC3BF635}">
      <dgm:prSet phldrT="[Testo]"/>
      <dgm:spPr>
        <a:solidFill>
          <a:schemeClr val="accent5"/>
        </a:solidFill>
      </dgm:spPr>
      <dgm:t>
        <a:bodyPr/>
        <a:lstStyle/>
        <a:p>
          <a:pPr>
            <a:buNone/>
          </a:pPr>
          <a:r>
            <a:rPr lang="it-IT" dirty="0"/>
            <a:t>ANALISI TECNICA </a:t>
          </a:r>
        </a:p>
      </dgm:t>
    </dgm:pt>
    <dgm:pt modelId="{A37AA358-29C1-4683-9742-45C68F08BB58}" type="parTrans" cxnId="{01F94376-A6B6-4344-B9B5-3E79CB8EAD54}">
      <dgm:prSet/>
      <dgm:spPr/>
      <dgm:t>
        <a:bodyPr/>
        <a:lstStyle/>
        <a:p>
          <a:endParaRPr lang="it-IT"/>
        </a:p>
      </dgm:t>
    </dgm:pt>
    <dgm:pt modelId="{19C4C05F-5C78-46F3-8A48-69BC433FABCA}" type="sibTrans" cxnId="{01F94376-A6B6-4344-B9B5-3E79CB8EAD54}">
      <dgm:prSet/>
      <dgm:spPr/>
      <dgm:t>
        <a:bodyPr/>
        <a:lstStyle/>
        <a:p>
          <a:endParaRPr lang="it-IT"/>
        </a:p>
      </dgm:t>
    </dgm:pt>
    <dgm:pt modelId="{89496E0D-A3C8-42FD-918B-9EBB4D986668}">
      <dgm:prSet phldrT="[Testo]"/>
      <dgm:spPr>
        <a:solidFill>
          <a:schemeClr val="accent5"/>
        </a:solidFill>
      </dgm:spPr>
      <dgm:t>
        <a:bodyPr/>
        <a:lstStyle/>
        <a:p>
          <a:pPr>
            <a:buNone/>
          </a:pPr>
          <a:r>
            <a:rPr lang="it-IT" dirty="0"/>
            <a:t>PCA</a:t>
          </a:r>
        </a:p>
      </dgm:t>
    </dgm:pt>
    <dgm:pt modelId="{350EA14B-7F3E-4421-9E29-33429D35A601}" type="parTrans" cxnId="{C3CCAC5A-8F93-4BAA-8A70-CD8248A73572}">
      <dgm:prSet/>
      <dgm:spPr/>
      <dgm:t>
        <a:bodyPr/>
        <a:lstStyle/>
        <a:p>
          <a:endParaRPr lang="it-IT"/>
        </a:p>
      </dgm:t>
    </dgm:pt>
    <dgm:pt modelId="{AF97639D-1D09-4D27-9FE6-4E1BFE2854C2}" type="sibTrans" cxnId="{C3CCAC5A-8F93-4BAA-8A70-CD8248A73572}">
      <dgm:prSet/>
      <dgm:spPr/>
      <dgm:t>
        <a:bodyPr/>
        <a:lstStyle/>
        <a:p>
          <a:endParaRPr lang="it-IT"/>
        </a:p>
      </dgm:t>
    </dgm:pt>
    <dgm:pt modelId="{4FEC3972-7DE6-40A3-ABB8-54B56CB5FE37}">
      <dgm:prSet phldrT="[Testo]"/>
      <dgm:spPr>
        <a:solidFill>
          <a:schemeClr val="accent5"/>
        </a:solidFill>
      </dgm:spPr>
      <dgm:t>
        <a:bodyPr/>
        <a:lstStyle/>
        <a:p>
          <a:pPr>
            <a:buNone/>
          </a:pPr>
          <a:endParaRPr lang="it-IT" dirty="0"/>
        </a:p>
      </dgm:t>
    </dgm:pt>
    <dgm:pt modelId="{434D9057-86F9-4B48-9F0C-7FD4B4A8E5FD}" type="parTrans" cxnId="{08CD0EB3-F595-4F16-8110-A50E5425A043}">
      <dgm:prSet/>
      <dgm:spPr/>
      <dgm:t>
        <a:bodyPr/>
        <a:lstStyle/>
        <a:p>
          <a:endParaRPr lang="it-IT"/>
        </a:p>
      </dgm:t>
    </dgm:pt>
    <dgm:pt modelId="{8B9670B4-C5CA-42D9-8898-007BA577977C}" type="sibTrans" cxnId="{08CD0EB3-F595-4F16-8110-A50E5425A043}">
      <dgm:prSet/>
      <dgm:spPr/>
      <dgm:t>
        <a:bodyPr/>
        <a:lstStyle/>
        <a:p>
          <a:endParaRPr lang="it-IT"/>
        </a:p>
      </dgm:t>
    </dgm:pt>
    <dgm:pt modelId="{8B8FE23B-1B47-4DC2-9905-D0F1BAB69EB5}">
      <dgm:prSet phldrT="[Testo]"/>
      <dgm:spPr>
        <a:solidFill>
          <a:schemeClr val="accent5"/>
        </a:solidFill>
      </dgm:spPr>
      <dgm:t>
        <a:bodyPr/>
        <a:lstStyle/>
        <a:p>
          <a:pPr>
            <a:buNone/>
          </a:pPr>
          <a:r>
            <a:rPr lang="it-IT" dirty="0"/>
            <a:t> </a:t>
          </a:r>
        </a:p>
      </dgm:t>
    </dgm:pt>
    <dgm:pt modelId="{B6B15D19-96B0-4686-BC39-EBA52FEAD79A}" type="parTrans" cxnId="{89CA3E6F-D34A-431D-BAC6-3197A70D871F}">
      <dgm:prSet/>
      <dgm:spPr/>
      <dgm:t>
        <a:bodyPr/>
        <a:lstStyle/>
        <a:p>
          <a:endParaRPr lang="it-IT"/>
        </a:p>
      </dgm:t>
    </dgm:pt>
    <dgm:pt modelId="{72CD8E99-00AD-480F-A94C-55CC017EBBA8}" type="sibTrans" cxnId="{89CA3E6F-D34A-431D-BAC6-3197A70D871F}">
      <dgm:prSet/>
      <dgm:spPr/>
      <dgm:t>
        <a:bodyPr/>
        <a:lstStyle/>
        <a:p>
          <a:endParaRPr lang="it-IT"/>
        </a:p>
      </dgm:t>
    </dgm:pt>
    <dgm:pt modelId="{B6100DD3-17C0-44AF-889A-983C1F1E8F06}">
      <dgm:prSet phldrT="[Testo]"/>
      <dgm:spPr>
        <a:solidFill>
          <a:schemeClr val="accent5"/>
        </a:solidFill>
      </dgm:spPr>
      <dgm:t>
        <a:bodyPr/>
        <a:lstStyle/>
        <a:p>
          <a:pPr>
            <a:buNone/>
          </a:pPr>
          <a:r>
            <a:rPr lang="it-IT" dirty="0"/>
            <a:t>TRASFORMAZIONE 0-1</a:t>
          </a:r>
        </a:p>
      </dgm:t>
    </dgm:pt>
    <dgm:pt modelId="{77272250-12EF-42C5-A5C8-C36EF48D9535}" type="parTrans" cxnId="{33512BAD-7DD8-4F9A-82EA-15FF2F4E7CF3}">
      <dgm:prSet/>
      <dgm:spPr/>
      <dgm:t>
        <a:bodyPr/>
        <a:lstStyle/>
        <a:p>
          <a:endParaRPr lang="it-IT"/>
        </a:p>
      </dgm:t>
    </dgm:pt>
    <dgm:pt modelId="{88126FCD-0B9D-4EC4-9271-D330C95D81C9}" type="sibTrans" cxnId="{33512BAD-7DD8-4F9A-82EA-15FF2F4E7CF3}">
      <dgm:prSet/>
      <dgm:spPr/>
      <dgm:t>
        <a:bodyPr/>
        <a:lstStyle/>
        <a:p>
          <a:endParaRPr lang="it-IT"/>
        </a:p>
      </dgm:t>
    </dgm:pt>
    <dgm:pt modelId="{B968157E-BFCF-4A8A-93C0-2F350F42EDB7}" type="pres">
      <dgm:prSet presAssocID="{3033D7F3-682B-4073-8103-CFB8805A0771}" presName="linearFlow" presStyleCnt="0">
        <dgm:presLayoutVars>
          <dgm:dir/>
          <dgm:animLvl val="lvl"/>
          <dgm:resizeHandles/>
        </dgm:presLayoutVars>
      </dgm:prSet>
      <dgm:spPr/>
    </dgm:pt>
    <dgm:pt modelId="{A1C10E32-5FCA-40AD-8A38-AF142F8EE02A}" type="pres">
      <dgm:prSet presAssocID="{161B92B6-4815-4A02-8286-67A097964D15}" presName="compositeNode" presStyleCnt="0">
        <dgm:presLayoutVars>
          <dgm:bulletEnabled val="1"/>
        </dgm:presLayoutVars>
      </dgm:prSet>
      <dgm:spPr/>
    </dgm:pt>
    <dgm:pt modelId="{11AE9FC6-E7C7-42C9-AF4A-5D5F0122229A}" type="pres">
      <dgm:prSet presAssocID="{161B92B6-4815-4A02-8286-67A097964D15}" presName="image" presStyleLbl="fgImgPlace1" presStyleIdx="0" presStyleCnt="3"/>
      <dgm:spPr>
        <a:noFill/>
        <a:ln>
          <a:noFill/>
        </a:ln>
      </dgm:spPr>
    </dgm:pt>
    <dgm:pt modelId="{43F38DB5-B55B-405D-8518-D3EAC2793A97}" type="pres">
      <dgm:prSet presAssocID="{161B92B6-4815-4A02-8286-67A097964D15}" presName="childNode" presStyleLbl="node1" presStyleIdx="0" presStyleCnt="3" custScaleX="94908" custScaleY="47969" custLinFactNeighborX="-2557" custLinFactNeighborY="-18182">
        <dgm:presLayoutVars>
          <dgm:bulletEnabled val="1"/>
        </dgm:presLayoutVars>
      </dgm:prSet>
      <dgm:spPr/>
    </dgm:pt>
    <dgm:pt modelId="{0A8AAEC4-F397-4833-A107-FBC3E7F05558}" type="pres">
      <dgm:prSet presAssocID="{161B92B6-4815-4A02-8286-67A097964D15}" presName="parentNode" presStyleLbl="revTx" presStyleIdx="0" presStyleCnt="3" custLinFactNeighborX="-17454" custLinFactNeighborY="623">
        <dgm:presLayoutVars>
          <dgm:chMax val="0"/>
          <dgm:bulletEnabled val="1"/>
        </dgm:presLayoutVars>
      </dgm:prSet>
      <dgm:spPr/>
    </dgm:pt>
    <dgm:pt modelId="{F0ADC26D-FBF5-486E-8BB0-B11AE52E097E}" type="pres">
      <dgm:prSet presAssocID="{20215292-2EDE-48D2-B55D-78E982342747}" presName="sibTrans" presStyleCnt="0"/>
      <dgm:spPr/>
    </dgm:pt>
    <dgm:pt modelId="{FEC78D60-DBB3-4335-914E-6974AC9DB23F}" type="pres">
      <dgm:prSet presAssocID="{D097F05E-2910-44A5-9743-E88B25464195}" presName="compositeNode" presStyleCnt="0">
        <dgm:presLayoutVars>
          <dgm:bulletEnabled val="1"/>
        </dgm:presLayoutVars>
      </dgm:prSet>
      <dgm:spPr/>
    </dgm:pt>
    <dgm:pt modelId="{F53AD7AA-56CA-458E-B662-BBB23549BFE1}" type="pres">
      <dgm:prSet presAssocID="{D097F05E-2910-44A5-9743-E88B25464195}" presName="image" presStyleLbl="fgImgPlace1" presStyleIdx="1" presStyleCnt="3"/>
      <dgm:spPr>
        <a:noFill/>
        <a:ln>
          <a:noFill/>
        </a:ln>
      </dgm:spPr>
    </dgm:pt>
    <dgm:pt modelId="{2AA70A80-CA9E-4B73-AEDE-7D4C8B11E018}" type="pres">
      <dgm:prSet presAssocID="{D097F05E-2910-44A5-9743-E88B25464195}" presName="childNode" presStyleLbl="node1" presStyleIdx="1" presStyleCnt="3" custScaleX="95350" custScaleY="48011" custLinFactNeighborX="-6227" custLinFactNeighborY="-18932">
        <dgm:presLayoutVars>
          <dgm:bulletEnabled val="1"/>
        </dgm:presLayoutVars>
      </dgm:prSet>
      <dgm:spPr/>
    </dgm:pt>
    <dgm:pt modelId="{5F956B6E-237D-4952-BBF4-1E4A2DC65203}" type="pres">
      <dgm:prSet presAssocID="{D097F05E-2910-44A5-9743-E88B25464195}" presName="parentNode" presStyleLbl="revTx" presStyleIdx="1" presStyleCnt="3" custLinFactNeighborX="-31999" custLinFactNeighborY="-934">
        <dgm:presLayoutVars>
          <dgm:chMax val="0"/>
          <dgm:bulletEnabled val="1"/>
        </dgm:presLayoutVars>
      </dgm:prSet>
      <dgm:spPr/>
    </dgm:pt>
    <dgm:pt modelId="{D9621A4F-1EE8-45CF-BED7-A8FCDADFB3C2}" type="pres">
      <dgm:prSet presAssocID="{01307E78-BB2E-48B2-AEFE-32D6180DACC0}" presName="sibTrans" presStyleCnt="0"/>
      <dgm:spPr/>
    </dgm:pt>
    <dgm:pt modelId="{456634B9-59E6-4056-AF0A-6FBAE6204828}" type="pres">
      <dgm:prSet presAssocID="{5456E928-D4DD-4E43-9FE2-CC1EC97A8997}" presName="compositeNode" presStyleCnt="0">
        <dgm:presLayoutVars>
          <dgm:bulletEnabled val="1"/>
        </dgm:presLayoutVars>
      </dgm:prSet>
      <dgm:spPr/>
    </dgm:pt>
    <dgm:pt modelId="{8AABDD32-AA4D-4356-8768-0F85028BA65B}" type="pres">
      <dgm:prSet presAssocID="{5456E928-D4DD-4E43-9FE2-CC1EC97A8997}" presName="image" presStyleLbl="fgImgPlace1" presStyleIdx="2" presStyleCnt="3"/>
      <dgm:spPr>
        <a:noFill/>
        <a:ln>
          <a:noFill/>
        </a:ln>
      </dgm:spPr>
    </dgm:pt>
    <dgm:pt modelId="{27D7F171-5882-454D-9400-DBB4811469B9}" type="pres">
      <dgm:prSet presAssocID="{5456E928-D4DD-4E43-9FE2-CC1EC97A8997}" presName="childNode" presStyleLbl="node1" presStyleIdx="2" presStyleCnt="3" custScaleX="94908" custScaleY="48011" custLinFactNeighborX="-15982" custLinFactNeighborY="-18932">
        <dgm:presLayoutVars>
          <dgm:bulletEnabled val="1"/>
        </dgm:presLayoutVars>
      </dgm:prSet>
      <dgm:spPr/>
    </dgm:pt>
    <dgm:pt modelId="{B2D082E8-86F2-4CD6-8C90-DD445D97D59E}" type="pres">
      <dgm:prSet presAssocID="{5456E928-D4DD-4E43-9FE2-CC1EC97A8997}" presName="parentNode" presStyleLbl="revTx" presStyleIdx="2" presStyleCnt="3" custLinFactNeighborX="-75634" custLinFactNeighborY="-2493">
        <dgm:presLayoutVars>
          <dgm:chMax val="0"/>
          <dgm:bulletEnabled val="1"/>
        </dgm:presLayoutVars>
      </dgm:prSet>
      <dgm:spPr/>
    </dgm:pt>
  </dgm:ptLst>
  <dgm:cxnLst>
    <dgm:cxn modelId="{004F0B01-F3E8-4CDF-BD5B-FF12970FE940}" srcId="{3033D7F3-682B-4073-8103-CFB8805A0771}" destId="{D097F05E-2910-44A5-9743-E88B25464195}" srcOrd="1" destOrd="0" parTransId="{CBC9DD66-3EA3-4DB1-B91C-B8A57028C4C5}" sibTransId="{01307E78-BB2E-48B2-AEFE-32D6180DACC0}"/>
    <dgm:cxn modelId="{E086B60A-05D2-48A3-A646-DA52EB1F14B5}" type="presOf" srcId="{01E0D841-A056-4FB9-A067-184AEE0335AE}" destId="{43F38DB5-B55B-405D-8518-D3EAC2793A97}" srcOrd="0" destOrd="3" presId="urn:microsoft.com/office/officeart/2005/8/layout/hList2"/>
    <dgm:cxn modelId="{D1247E12-7AE8-4B74-AF43-EBCC7CB313B4}" type="presOf" srcId="{5456E928-D4DD-4E43-9FE2-CC1EC97A8997}" destId="{B2D082E8-86F2-4CD6-8C90-DD445D97D59E}" srcOrd="0" destOrd="0" presId="urn:microsoft.com/office/officeart/2005/8/layout/hList2"/>
    <dgm:cxn modelId="{D8D7C51E-9BED-4022-BE9A-BB0CA6F0D418}" type="presOf" srcId="{6AF2A73F-EFF8-4859-8A71-8EF68DC27C47}" destId="{2AA70A80-CA9E-4B73-AEDE-7D4C8B11E018}" srcOrd="0" destOrd="0" presId="urn:microsoft.com/office/officeart/2005/8/layout/hList2"/>
    <dgm:cxn modelId="{56A00426-4743-42E7-BF59-376B9D4A2526}" srcId="{161B92B6-4815-4A02-8286-67A097964D15}" destId="{B7BDA51D-8170-4AE7-9990-E5AA67A4A40E}" srcOrd="1" destOrd="0" parTransId="{0E213D8F-2FD9-4313-932C-543F26C12DF8}" sibTransId="{B4F43A12-C04F-457F-BAAB-DA6EABF216D6}"/>
    <dgm:cxn modelId="{06F22527-4687-408E-8AEB-9D0847CDF18B}" srcId="{161B92B6-4815-4A02-8286-67A097964D15}" destId="{96F6FDB7-510B-4463-B1E5-A62CE1761F18}" srcOrd="2" destOrd="0" parTransId="{4E67DD28-651C-4A49-9993-461021A33357}" sibTransId="{97A93938-2A81-4997-B5F6-8ED8F39D36A3}"/>
    <dgm:cxn modelId="{7112F72B-D79A-416D-954D-A5D3A3510E82}" type="presOf" srcId="{89496E0D-A3C8-42FD-918B-9EBB4D986668}" destId="{27D7F171-5882-454D-9400-DBB4811469B9}" srcOrd="0" destOrd="2" presId="urn:microsoft.com/office/officeart/2005/8/layout/hList2"/>
    <dgm:cxn modelId="{10F68F2E-815E-4823-AEA9-8656FE94F0F4}" type="presOf" srcId="{B7BDA51D-8170-4AE7-9990-E5AA67A4A40E}" destId="{43F38DB5-B55B-405D-8518-D3EAC2793A97}" srcOrd="0" destOrd="1" presId="urn:microsoft.com/office/officeart/2005/8/layout/hList2"/>
    <dgm:cxn modelId="{B80A4E5F-1400-4C5A-9EB8-4EBACF9A8D74}" type="presOf" srcId="{96F6FDB7-510B-4463-B1E5-A62CE1761F18}" destId="{43F38DB5-B55B-405D-8518-D3EAC2793A97}" srcOrd="0" destOrd="2" presId="urn:microsoft.com/office/officeart/2005/8/layout/hList2"/>
    <dgm:cxn modelId="{02B61E4B-E6E0-422A-A801-56CBEEE65038}" type="presOf" srcId="{D097F05E-2910-44A5-9743-E88B25464195}" destId="{5F956B6E-237D-4952-BBF4-1E4A2DC65203}" srcOrd="0" destOrd="0" presId="urn:microsoft.com/office/officeart/2005/8/layout/hList2"/>
    <dgm:cxn modelId="{89CA3E6F-D34A-431D-BAC6-3197A70D871F}" srcId="{5456E928-D4DD-4E43-9FE2-CC1EC97A8997}" destId="{8B8FE23B-1B47-4DC2-9905-D0F1BAB69EB5}" srcOrd="3" destOrd="0" parTransId="{B6B15D19-96B0-4686-BC39-EBA52FEAD79A}" sibTransId="{72CD8E99-00AD-480F-A94C-55CC017EBBA8}"/>
    <dgm:cxn modelId="{86FF4C51-8563-4A1B-9AAB-976D3022D30A}" type="presOf" srcId="{31C38583-C224-41AB-9C41-277C7F6B7DA9}" destId="{43F38DB5-B55B-405D-8518-D3EAC2793A97}" srcOrd="0" destOrd="4" presId="urn:microsoft.com/office/officeart/2005/8/layout/hList2"/>
    <dgm:cxn modelId="{01F94376-A6B6-4344-B9B5-3E79CB8EAD54}" srcId="{D097F05E-2910-44A5-9743-E88B25464195}" destId="{4A5C22B7-F1CD-4F73-8BE1-9F8DBC3BF635}" srcOrd="1" destOrd="0" parTransId="{A37AA358-29C1-4683-9742-45C68F08BB58}" sibTransId="{19C4C05F-5C78-46F3-8A48-69BC433FABCA}"/>
    <dgm:cxn modelId="{BE6CCA58-1A9C-46E0-9D39-A21D2A71F7D2}" srcId="{161B92B6-4815-4A02-8286-67A097964D15}" destId="{FEA92290-FBEE-4A16-8F56-5373BE91ED91}" srcOrd="0" destOrd="0" parTransId="{7BAC7D37-3A8F-4A24-83CC-C2E2F477D7A3}" sibTransId="{36437E0C-5B54-4BF6-A9A4-2F1E407CD609}"/>
    <dgm:cxn modelId="{A01E905A-B456-438D-8689-FD7CDFF8966B}" type="presOf" srcId="{4FEC3972-7DE6-40A3-ABB8-54B56CB5FE37}" destId="{27D7F171-5882-454D-9400-DBB4811469B9}" srcOrd="0" destOrd="1" presId="urn:microsoft.com/office/officeart/2005/8/layout/hList2"/>
    <dgm:cxn modelId="{C3CCAC5A-8F93-4BAA-8A70-CD8248A73572}" srcId="{5456E928-D4DD-4E43-9FE2-CC1EC97A8997}" destId="{89496E0D-A3C8-42FD-918B-9EBB4D986668}" srcOrd="2" destOrd="0" parTransId="{350EA14B-7F3E-4421-9E29-33429D35A601}" sibTransId="{AF97639D-1D09-4D27-9FE6-4E1BFE2854C2}"/>
    <dgm:cxn modelId="{803D5585-9004-4936-887C-611F8D53A07A}" type="presOf" srcId="{4A5C22B7-F1CD-4F73-8BE1-9F8DBC3BF635}" destId="{2AA70A80-CA9E-4B73-AEDE-7D4C8B11E018}" srcOrd="0" destOrd="1" presId="urn:microsoft.com/office/officeart/2005/8/layout/hList2"/>
    <dgm:cxn modelId="{EB8FFC86-81E0-4F52-B66B-766204ADE523}" type="presOf" srcId="{9125B7B7-4433-4A26-BC4D-DF9F88D93BFD}" destId="{27D7F171-5882-454D-9400-DBB4811469B9}" srcOrd="0" destOrd="0" presId="urn:microsoft.com/office/officeart/2005/8/layout/hList2"/>
    <dgm:cxn modelId="{AF68788B-5730-4D5E-8BFC-BA29376AF704}" srcId="{3033D7F3-682B-4073-8103-CFB8805A0771}" destId="{161B92B6-4815-4A02-8286-67A097964D15}" srcOrd="0" destOrd="0" parTransId="{503AAB23-C49C-4E66-857B-92A53D60F464}" sibTransId="{20215292-2EDE-48D2-B55D-78E982342747}"/>
    <dgm:cxn modelId="{96D7A88F-9A65-4274-B316-2D89C6B273E5}" srcId="{161B92B6-4815-4A02-8286-67A097964D15}" destId="{01E0D841-A056-4FB9-A067-184AEE0335AE}" srcOrd="3" destOrd="0" parTransId="{F4CA8B0B-5F3E-4967-B2C0-115F065B533E}" sibTransId="{8A07CC00-9F41-4F55-8BC3-403874892A3F}"/>
    <dgm:cxn modelId="{33512BAD-7DD8-4F9A-82EA-15FF2F4E7CF3}" srcId="{5456E928-D4DD-4E43-9FE2-CC1EC97A8997}" destId="{B6100DD3-17C0-44AF-889A-983C1F1E8F06}" srcOrd="4" destOrd="0" parTransId="{77272250-12EF-42C5-A5C8-C36EF48D9535}" sibTransId="{88126FCD-0B9D-4EC4-9271-D330C95D81C9}"/>
    <dgm:cxn modelId="{08CD0EB3-F595-4F16-8110-A50E5425A043}" srcId="{5456E928-D4DD-4E43-9FE2-CC1EC97A8997}" destId="{4FEC3972-7DE6-40A3-ABB8-54B56CB5FE37}" srcOrd="1" destOrd="0" parTransId="{434D9057-86F9-4B48-9F0C-7FD4B4A8E5FD}" sibTransId="{8B9670B4-C5CA-42D9-8898-007BA577977C}"/>
    <dgm:cxn modelId="{1C1E75B6-BBEE-4F91-B369-1E61B2391BED}" type="presOf" srcId="{B6100DD3-17C0-44AF-889A-983C1F1E8F06}" destId="{27D7F171-5882-454D-9400-DBB4811469B9}" srcOrd="0" destOrd="4" presId="urn:microsoft.com/office/officeart/2005/8/layout/hList2"/>
    <dgm:cxn modelId="{DF00A5B9-274C-453A-849F-D3EE5E1D45B6}" srcId="{3033D7F3-682B-4073-8103-CFB8805A0771}" destId="{5456E928-D4DD-4E43-9FE2-CC1EC97A8997}" srcOrd="2" destOrd="0" parTransId="{67DEE154-35AC-40B8-BAA5-2BCB4C605BE1}" sibTransId="{3BA22230-1A94-46C3-9DB4-255D6D8F4244}"/>
    <dgm:cxn modelId="{B9E18BBD-C467-4B77-B34F-62ACEB9B84C3}" srcId="{5456E928-D4DD-4E43-9FE2-CC1EC97A8997}" destId="{9125B7B7-4433-4A26-BC4D-DF9F88D93BFD}" srcOrd="0" destOrd="0" parTransId="{27858518-E2FB-4391-8A6A-D34315757A56}" sibTransId="{7C7CAF2E-42EC-4628-AE17-66B88FFA85DC}"/>
    <dgm:cxn modelId="{86F583C1-257C-47FA-B176-9E0DCED7EF7D}" type="presOf" srcId="{3033D7F3-682B-4073-8103-CFB8805A0771}" destId="{B968157E-BFCF-4A8A-93C0-2F350F42EDB7}" srcOrd="0" destOrd="0" presId="urn:microsoft.com/office/officeart/2005/8/layout/hList2"/>
    <dgm:cxn modelId="{A3A992C2-9206-4C50-9D06-514CA5EF26C5}" type="presOf" srcId="{FEA92290-FBEE-4A16-8F56-5373BE91ED91}" destId="{43F38DB5-B55B-405D-8518-D3EAC2793A97}" srcOrd="0" destOrd="0" presId="urn:microsoft.com/office/officeart/2005/8/layout/hList2"/>
    <dgm:cxn modelId="{E38CAACA-397A-4CB0-B891-1068D4B28C00}" type="presOf" srcId="{161B92B6-4815-4A02-8286-67A097964D15}" destId="{0A8AAEC4-F397-4833-A107-FBC3E7F05558}" srcOrd="0" destOrd="0" presId="urn:microsoft.com/office/officeart/2005/8/layout/hList2"/>
    <dgm:cxn modelId="{F869BADD-8B9F-4DF1-BF31-5C3084102614}" srcId="{161B92B6-4815-4A02-8286-67A097964D15}" destId="{31C38583-C224-41AB-9C41-277C7F6B7DA9}" srcOrd="4" destOrd="0" parTransId="{A931C926-AF1B-480D-B4EC-94B35381D19C}" sibTransId="{51576561-82D7-4A66-A7F0-2C30932D0C0D}"/>
    <dgm:cxn modelId="{6FB2B1ED-289F-4376-A0E0-51B91085C418}" srcId="{D097F05E-2910-44A5-9743-E88B25464195}" destId="{6AF2A73F-EFF8-4859-8A71-8EF68DC27C47}" srcOrd="0" destOrd="0" parTransId="{9B983464-1703-4038-A383-367FF2B9DA2C}" sibTransId="{A6ADED7F-1280-400F-A78C-05D674250AD1}"/>
    <dgm:cxn modelId="{BF4131F2-C0B9-4739-9A3A-9E4839B0FBB4}" type="presOf" srcId="{8B8FE23B-1B47-4DC2-9905-D0F1BAB69EB5}" destId="{27D7F171-5882-454D-9400-DBB4811469B9}" srcOrd="0" destOrd="3" presId="urn:microsoft.com/office/officeart/2005/8/layout/hList2"/>
    <dgm:cxn modelId="{508EBE6E-C57C-48E2-A446-9FA58226746C}" type="presParOf" srcId="{B968157E-BFCF-4A8A-93C0-2F350F42EDB7}" destId="{A1C10E32-5FCA-40AD-8A38-AF142F8EE02A}" srcOrd="0" destOrd="0" presId="urn:microsoft.com/office/officeart/2005/8/layout/hList2"/>
    <dgm:cxn modelId="{A80F44C1-4FC7-4781-99DB-ACAD9B35D43B}" type="presParOf" srcId="{A1C10E32-5FCA-40AD-8A38-AF142F8EE02A}" destId="{11AE9FC6-E7C7-42C9-AF4A-5D5F0122229A}" srcOrd="0" destOrd="0" presId="urn:microsoft.com/office/officeart/2005/8/layout/hList2"/>
    <dgm:cxn modelId="{92E3FBDD-FB96-4002-84E2-75255113A550}" type="presParOf" srcId="{A1C10E32-5FCA-40AD-8A38-AF142F8EE02A}" destId="{43F38DB5-B55B-405D-8518-D3EAC2793A97}" srcOrd="1" destOrd="0" presId="urn:microsoft.com/office/officeart/2005/8/layout/hList2"/>
    <dgm:cxn modelId="{D16DA57A-61FF-4FBA-8FC2-6EEC246AA816}" type="presParOf" srcId="{A1C10E32-5FCA-40AD-8A38-AF142F8EE02A}" destId="{0A8AAEC4-F397-4833-A107-FBC3E7F05558}" srcOrd="2" destOrd="0" presId="urn:microsoft.com/office/officeart/2005/8/layout/hList2"/>
    <dgm:cxn modelId="{F695A1A9-4D82-4404-A966-6D869B8132F4}" type="presParOf" srcId="{B968157E-BFCF-4A8A-93C0-2F350F42EDB7}" destId="{F0ADC26D-FBF5-486E-8BB0-B11AE52E097E}" srcOrd="1" destOrd="0" presId="urn:microsoft.com/office/officeart/2005/8/layout/hList2"/>
    <dgm:cxn modelId="{E2AD0EF0-A24C-4A43-98B0-C93F2C96B2C4}" type="presParOf" srcId="{B968157E-BFCF-4A8A-93C0-2F350F42EDB7}" destId="{FEC78D60-DBB3-4335-914E-6974AC9DB23F}" srcOrd="2" destOrd="0" presId="urn:microsoft.com/office/officeart/2005/8/layout/hList2"/>
    <dgm:cxn modelId="{A4438B9A-D58B-49D1-B88B-4689DCCDBD6D}" type="presParOf" srcId="{FEC78D60-DBB3-4335-914E-6974AC9DB23F}" destId="{F53AD7AA-56CA-458E-B662-BBB23549BFE1}" srcOrd="0" destOrd="0" presId="urn:microsoft.com/office/officeart/2005/8/layout/hList2"/>
    <dgm:cxn modelId="{1F3DCBAB-7D64-4ECF-8109-06A5F00764E0}" type="presParOf" srcId="{FEC78D60-DBB3-4335-914E-6974AC9DB23F}" destId="{2AA70A80-CA9E-4B73-AEDE-7D4C8B11E018}" srcOrd="1" destOrd="0" presId="urn:microsoft.com/office/officeart/2005/8/layout/hList2"/>
    <dgm:cxn modelId="{81772326-80A6-4B92-A862-D1B946F7D2E3}" type="presParOf" srcId="{FEC78D60-DBB3-4335-914E-6974AC9DB23F}" destId="{5F956B6E-237D-4952-BBF4-1E4A2DC65203}" srcOrd="2" destOrd="0" presId="urn:microsoft.com/office/officeart/2005/8/layout/hList2"/>
    <dgm:cxn modelId="{1D50BEEC-6DC9-481B-9575-FBB88746CF2C}" type="presParOf" srcId="{B968157E-BFCF-4A8A-93C0-2F350F42EDB7}" destId="{D9621A4F-1EE8-45CF-BED7-A8FCDADFB3C2}" srcOrd="3" destOrd="0" presId="urn:microsoft.com/office/officeart/2005/8/layout/hList2"/>
    <dgm:cxn modelId="{662092F8-170F-461D-BA21-2BFF94B010D5}" type="presParOf" srcId="{B968157E-BFCF-4A8A-93C0-2F350F42EDB7}" destId="{456634B9-59E6-4056-AF0A-6FBAE6204828}" srcOrd="4" destOrd="0" presId="urn:microsoft.com/office/officeart/2005/8/layout/hList2"/>
    <dgm:cxn modelId="{5179B01E-C619-485F-A6E4-A52B05BB9CAC}" type="presParOf" srcId="{456634B9-59E6-4056-AF0A-6FBAE6204828}" destId="{8AABDD32-AA4D-4356-8768-0F85028BA65B}" srcOrd="0" destOrd="0" presId="urn:microsoft.com/office/officeart/2005/8/layout/hList2"/>
    <dgm:cxn modelId="{8EBFCAC2-51A4-407A-916F-C2C3BC9215BF}" type="presParOf" srcId="{456634B9-59E6-4056-AF0A-6FBAE6204828}" destId="{27D7F171-5882-454D-9400-DBB4811469B9}" srcOrd="1" destOrd="0" presId="urn:microsoft.com/office/officeart/2005/8/layout/hList2"/>
    <dgm:cxn modelId="{2EEE57F1-F0B7-428A-B23D-BCD65ABB929B}" type="presParOf" srcId="{456634B9-59E6-4056-AF0A-6FBAE6204828}" destId="{B2D082E8-86F2-4CD6-8C90-DD445D97D59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4CA5F-B48F-4BEF-97DE-C58F69C2F2C7}">
      <dsp:nvSpPr>
        <dsp:cNvPr id="0" name=""/>
        <dsp:cNvSpPr/>
      </dsp:nvSpPr>
      <dsp:spPr>
        <a:xfrm>
          <a:off x="5653" y="1484396"/>
          <a:ext cx="2103020" cy="84120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DATI</a:t>
          </a:r>
        </a:p>
      </dsp:txBody>
      <dsp:txXfrm>
        <a:off x="426257" y="1484396"/>
        <a:ext cx="1261812" cy="841208"/>
      </dsp:txXfrm>
    </dsp:sp>
    <dsp:sp modelId="{10879FD7-0CC8-47B4-A211-016C4D07FB4F}">
      <dsp:nvSpPr>
        <dsp:cNvPr id="0" name=""/>
        <dsp:cNvSpPr/>
      </dsp:nvSpPr>
      <dsp:spPr>
        <a:xfrm>
          <a:off x="1898371" y="1484396"/>
          <a:ext cx="2103020" cy="84120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FEATURE CREATION </a:t>
          </a:r>
        </a:p>
      </dsp:txBody>
      <dsp:txXfrm>
        <a:off x="2318975" y="1484396"/>
        <a:ext cx="1261812" cy="841208"/>
      </dsp:txXfrm>
    </dsp:sp>
    <dsp:sp modelId="{ABC3E4A8-5992-40B0-AA6B-8C4BE7C41A06}">
      <dsp:nvSpPr>
        <dsp:cNvPr id="0" name=""/>
        <dsp:cNvSpPr/>
      </dsp:nvSpPr>
      <dsp:spPr>
        <a:xfrm>
          <a:off x="3791089" y="1484396"/>
          <a:ext cx="2103020" cy="84120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ROLLING WINDOW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BATCH</a:t>
          </a:r>
        </a:p>
      </dsp:txBody>
      <dsp:txXfrm>
        <a:off x="4211693" y="1484396"/>
        <a:ext cx="1261812" cy="841208"/>
      </dsp:txXfrm>
    </dsp:sp>
    <dsp:sp modelId="{DDB054A8-A7FD-493D-A181-0A5828503607}">
      <dsp:nvSpPr>
        <dsp:cNvPr id="0" name=""/>
        <dsp:cNvSpPr/>
      </dsp:nvSpPr>
      <dsp:spPr>
        <a:xfrm>
          <a:off x="5683807" y="1484396"/>
          <a:ext cx="2103020" cy="84120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PRE-PROCESSING</a:t>
          </a:r>
        </a:p>
      </dsp:txBody>
      <dsp:txXfrm>
        <a:off x="6104411" y="1484396"/>
        <a:ext cx="1261812" cy="841208"/>
      </dsp:txXfrm>
    </dsp:sp>
    <dsp:sp modelId="{830AEE77-F480-434B-A1F0-AC1CCE6ECE09}">
      <dsp:nvSpPr>
        <dsp:cNvPr id="0" name=""/>
        <dsp:cNvSpPr/>
      </dsp:nvSpPr>
      <dsp:spPr>
        <a:xfrm>
          <a:off x="7576525" y="1484396"/>
          <a:ext cx="2103020" cy="84120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SPLIT-SET</a:t>
          </a:r>
        </a:p>
      </dsp:txBody>
      <dsp:txXfrm>
        <a:off x="7997129" y="1484396"/>
        <a:ext cx="1261812" cy="841208"/>
      </dsp:txXfrm>
    </dsp:sp>
    <dsp:sp modelId="{6C3FE2D7-9383-4EA1-A914-7A59B4747AE8}">
      <dsp:nvSpPr>
        <dsp:cNvPr id="0" name=""/>
        <dsp:cNvSpPr/>
      </dsp:nvSpPr>
      <dsp:spPr>
        <a:xfrm>
          <a:off x="9469243" y="1484396"/>
          <a:ext cx="2103020" cy="84120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VALUTAZIONE PERFORMANCE MODELLO FINALE </a:t>
          </a:r>
        </a:p>
      </dsp:txBody>
      <dsp:txXfrm>
        <a:off x="9889847" y="1484396"/>
        <a:ext cx="1261812" cy="8412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A5489-06A3-46DC-8594-858AFDF945C6}">
      <dsp:nvSpPr>
        <dsp:cNvPr id="0" name=""/>
        <dsp:cNvSpPr/>
      </dsp:nvSpPr>
      <dsp:spPr>
        <a:xfrm>
          <a:off x="1386162" y="0"/>
          <a:ext cx="1250448" cy="900521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TEST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INDUCER</a:t>
          </a:r>
        </a:p>
      </dsp:txBody>
      <dsp:txXfrm>
        <a:off x="1412537" y="26375"/>
        <a:ext cx="1197698" cy="8477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C52E1-230E-478C-BB51-5BDAD33CDD3D}">
      <dsp:nvSpPr>
        <dsp:cNvPr id="0" name=""/>
        <dsp:cNvSpPr/>
      </dsp:nvSpPr>
      <dsp:spPr>
        <a:xfrm>
          <a:off x="1948314" y="702280"/>
          <a:ext cx="1025816" cy="900007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TRAIN MODEL</a:t>
          </a:r>
        </a:p>
      </dsp:txBody>
      <dsp:txXfrm>
        <a:off x="1974674" y="728640"/>
        <a:ext cx="973096" cy="8472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AAEC4-F397-4833-A107-FBC3E7F05558}">
      <dsp:nvSpPr>
        <dsp:cNvPr id="0" name=""/>
        <dsp:cNvSpPr/>
      </dsp:nvSpPr>
      <dsp:spPr>
        <a:xfrm rot="16200000">
          <a:off x="-2015191" y="2999072"/>
          <a:ext cx="4513977" cy="48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26503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Stage 0</a:t>
          </a:r>
        </a:p>
      </dsp:txBody>
      <dsp:txXfrm>
        <a:off x="-2015191" y="2999072"/>
        <a:ext cx="4513977" cy="483593"/>
      </dsp:txXfrm>
    </dsp:sp>
    <dsp:sp modelId="{43F38DB5-B55B-405D-8518-D3EAC2793A97}">
      <dsp:nvSpPr>
        <dsp:cNvPr id="0" name=""/>
        <dsp:cNvSpPr/>
      </dsp:nvSpPr>
      <dsp:spPr>
        <a:xfrm>
          <a:off x="536061" y="1309360"/>
          <a:ext cx="2286153" cy="2165310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426503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 dirty="0"/>
            <a:t>RACCOLTA DEI DATI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 dirty="0"/>
            <a:t>TRASFORMAZIONE OHLC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it-IT" sz="1400" kern="1200" dirty="0"/>
        </a:p>
      </dsp:txBody>
      <dsp:txXfrm>
        <a:off x="536061" y="1309360"/>
        <a:ext cx="2286153" cy="2165310"/>
      </dsp:txXfrm>
    </dsp:sp>
    <dsp:sp modelId="{11AE9FC6-E7C7-42C9-AF4A-5D5F0122229A}">
      <dsp:nvSpPr>
        <dsp:cNvPr id="0" name=""/>
        <dsp:cNvSpPr/>
      </dsp:nvSpPr>
      <dsp:spPr>
        <a:xfrm>
          <a:off x="52732" y="317414"/>
          <a:ext cx="967187" cy="9671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56B6E-237D-4952-BBF4-1E4A2DC65203}">
      <dsp:nvSpPr>
        <dsp:cNvPr id="0" name=""/>
        <dsp:cNvSpPr/>
      </dsp:nvSpPr>
      <dsp:spPr>
        <a:xfrm rot="16200000">
          <a:off x="1332837" y="2928789"/>
          <a:ext cx="4513977" cy="48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26503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Stage 1</a:t>
          </a:r>
        </a:p>
      </dsp:txBody>
      <dsp:txXfrm>
        <a:off x="1332837" y="2928789"/>
        <a:ext cx="4513977" cy="483593"/>
      </dsp:txXfrm>
    </dsp:sp>
    <dsp:sp modelId="{2AA70A80-CA9E-4B73-AEDE-7D4C8B11E018}">
      <dsp:nvSpPr>
        <dsp:cNvPr id="0" name=""/>
        <dsp:cNvSpPr/>
      </dsp:nvSpPr>
      <dsp:spPr>
        <a:xfrm>
          <a:off x="3892376" y="1274558"/>
          <a:ext cx="2296800" cy="2167205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503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 dirty="0"/>
            <a:t>LOG RENDIMENTI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 dirty="0"/>
            <a:t>ANALISI TECNICA </a:t>
          </a:r>
        </a:p>
      </dsp:txBody>
      <dsp:txXfrm>
        <a:off x="3892376" y="1274558"/>
        <a:ext cx="2296800" cy="2167205"/>
      </dsp:txXfrm>
    </dsp:sp>
    <dsp:sp modelId="{F53AD7AA-56CA-458E-B662-BBB23549BFE1}">
      <dsp:nvSpPr>
        <dsp:cNvPr id="0" name=""/>
        <dsp:cNvSpPr/>
      </dsp:nvSpPr>
      <dsp:spPr>
        <a:xfrm>
          <a:off x="3502774" y="317414"/>
          <a:ext cx="967187" cy="9671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082E8-86F2-4CD6-8C90-DD445D97D59E}">
      <dsp:nvSpPr>
        <dsp:cNvPr id="0" name=""/>
        <dsp:cNvSpPr/>
      </dsp:nvSpPr>
      <dsp:spPr>
        <a:xfrm rot="16200000">
          <a:off x="4577186" y="2858417"/>
          <a:ext cx="4513977" cy="48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26503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Stage 2</a:t>
          </a:r>
        </a:p>
      </dsp:txBody>
      <dsp:txXfrm>
        <a:off x="4577186" y="2858417"/>
        <a:ext cx="4513977" cy="483593"/>
      </dsp:txXfrm>
    </dsp:sp>
    <dsp:sp modelId="{27D7F171-5882-454D-9400-DBB4811469B9}">
      <dsp:nvSpPr>
        <dsp:cNvPr id="0" name=""/>
        <dsp:cNvSpPr/>
      </dsp:nvSpPr>
      <dsp:spPr>
        <a:xfrm>
          <a:off x="7118085" y="1274558"/>
          <a:ext cx="2286153" cy="2167205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503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 dirty="0"/>
            <a:t>TRASFORMAZIONE MEDIA/DEVIAZIONE STANDARD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 dirty="0"/>
            <a:t>PCA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 dirty="0"/>
            <a:t>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 dirty="0"/>
            <a:t>TRASFORMAZIONE 0-1</a:t>
          </a:r>
        </a:p>
      </dsp:txBody>
      <dsp:txXfrm>
        <a:off x="7118085" y="1274558"/>
        <a:ext cx="2286153" cy="2167205"/>
      </dsp:txXfrm>
    </dsp:sp>
    <dsp:sp modelId="{8AABDD32-AA4D-4356-8768-0F85028BA65B}">
      <dsp:nvSpPr>
        <dsp:cNvPr id="0" name=""/>
        <dsp:cNvSpPr/>
      </dsp:nvSpPr>
      <dsp:spPr>
        <a:xfrm>
          <a:off x="6958139" y="317414"/>
          <a:ext cx="967187" cy="9671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7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3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6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2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4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5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2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9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16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7" r:id="rId6"/>
    <p:sldLayoutId id="2147483733" r:id="rId7"/>
    <p:sldLayoutId id="2147483734" r:id="rId8"/>
    <p:sldLayoutId id="2147483735" r:id="rId9"/>
    <p:sldLayoutId id="2147483736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65A5CBD-5BDA-4345-915C-718F0E585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C699DBB2-5F25-4376-913D-8D28AE992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93" r="8801" b="1"/>
          <a:stretch/>
        </p:blipFill>
        <p:spPr>
          <a:xfrm>
            <a:off x="-1" y="3691671"/>
            <a:ext cx="2651938" cy="3166331"/>
          </a:xfrm>
          <a:custGeom>
            <a:avLst/>
            <a:gdLst/>
            <a:ahLst/>
            <a:cxnLst/>
            <a:rect l="l" t="t" r="r" b="b"/>
            <a:pathLst>
              <a:path w="2651938" h="3166331">
                <a:moveTo>
                  <a:pt x="0" y="0"/>
                </a:moveTo>
                <a:lnTo>
                  <a:pt x="128434" y="80958"/>
                </a:lnTo>
                <a:cubicBezTo>
                  <a:pt x="680924" y="403734"/>
                  <a:pt x="1283371" y="663298"/>
                  <a:pt x="1667387" y="1181434"/>
                </a:cubicBezTo>
                <a:cubicBezTo>
                  <a:pt x="2063018" y="1715408"/>
                  <a:pt x="2066676" y="2480277"/>
                  <a:pt x="2485971" y="2995293"/>
                </a:cubicBezTo>
                <a:cubicBezTo>
                  <a:pt x="2520026" y="3037146"/>
                  <a:pt x="2556241" y="3076606"/>
                  <a:pt x="2594202" y="3114143"/>
                </a:cubicBezTo>
                <a:lnTo>
                  <a:pt x="2651938" y="3166331"/>
                </a:lnTo>
                <a:lnTo>
                  <a:pt x="0" y="3166331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B35AA93-02E3-4C9F-948C-4949E73A4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024" y="499330"/>
            <a:ext cx="5781821" cy="2666999"/>
          </a:xfrm>
        </p:spPr>
        <p:txBody>
          <a:bodyPr>
            <a:normAutofit/>
          </a:bodyPr>
          <a:lstStyle/>
          <a:p>
            <a:pPr algn="l"/>
            <a:r>
              <a:rPr lang="it-IT" sz="4400" dirty="0"/>
              <a:t>È possibile prevedere il prezzo del 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9B03CC1-EF65-45E0-A6F0-114D3F76F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33825"/>
            <a:ext cx="2431142" cy="2924175"/>
          </a:xfrm>
          <a:custGeom>
            <a:avLst/>
            <a:gdLst>
              <a:gd name="connsiteX0" fmla="*/ 0 w 2431142"/>
              <a:gd name="connsiteY0" fmla="*/ 0 h 2924175"/>
              <a:gd name="connsiteX1" fmla="*/ 3813 w 2431142"/>
              <a:gd name="connsiteY1" fmla="*/ 1480 h 2924175"/>
              <a:gd name="connsiteX2" fmla="*/ 1801293 w 2431142"/>
              <a:gd name="connsiteY2" fmla="*/ 1111068 h 2924175"/>
              <a:gd name="connsiteX3" fmla="*/ 2425734 w 2431142"/>
              <a:gd name="connsiteY3" fmla="*/ 2797078 h 2924175"/>
              <a:gd name="connsiteX4" fmla="*/ 2413860 w 2431142"/>
              <a:gd name="connsiteY4" fmla="*/ 2924175 h 2924175"/>
              <a:gd name="connsiteX5" fmla="*/ 941022 w 2431142"/>
              <a:gd name="connsiteY5" fmla="*/ 2924175 h 2924175"/>
              <a:gd name="connsiteX0" fmla="*/ 0 w 2431142"/>
              <a:gd name="connsiteY0" fmla="*/ 0 h 3015615"/>
              <a:gd name="connsiteX1" fmla="*/ 3813 w 2431142"/>
              <a:gd name="connsiteY1" fmla="*/ 1480 h 3015615"/>
              <a:gd name="connsiteX2" fmla="*/ 1801293 w 2431142"/>
              <a:gd name="connsiteY2" fmla="*/ 1111068 h 3015615"/>
              <a:gd name="connsiteX3" fmla="*/ 2425734 w 2431142"/>
              <a:gd name="connsiteY3" fmla="*/ 2797078 h 3015615"/>
              <a:gd name="connsiteX4" fmla="*/ 2413860 w 2431142"/>
              <a:gd name="connsiteY4" fmla="*/ 2924175 h 3015615"/>
              <a:gd name="connsiteX5" fmla="*/ 1032462 w 2431142"/>
              <a:gd name="connsiteY5" fmla="*/ 3015615 h 3015615"/>
              <a:gd name="connsiteX0" fmla="*/ 0 w 2431142"/>
              <a:gd name="connsiteY0" fmla="*/ 0 h 2924175"/>
              <a:gd name="connsiteX1" fmla="*/ 3813 w 2431142"/>
              <a:gd name="connsiteY1" fmla="*/ 1480 h 2924175"/>
              <a:gd name="connsiteX2" fmla="*/ 1801293 w 2431142"/>
              <a:gd name="connsiteY2" fmla="*/ 1111068 h 2924175"/>
              <a:gd name="connsiteX3" fmla="*/ 2425734 w 2431142"/>
              <a:gd name="connsiteY3" fmla="*/ 2797078 h 2924175"/>
              <a:gd name="connsiteX4" fmla="*/ 2413860 w 2431142"/>
              <a:gd name="connsiteY4" fmla="*/ 2924175 h 292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1142" h="2924175">
                <a:moveTo>
                  <a:pt x="0" y="0"/>
                </a:moveTo>
                <a:lnTo>
                  <a:pt x="3813" y="1480"/>
                </a:lnTo>
                <a:cubicBezTo>
                  <a:pt x="752659" y="310164"/>
                  <a:pt x="1398401" y="705147"/>
                  <a:pt x="1801293" y="1111068"/>
                </a:cubicBezTo>
                <a:cubicBezTo>
                  <a:pt x="2293323" y="1606409"/>
                  <a:pt x="2465054" y="2204162"/>
                  <a:pt x="2425734" y="2797078"/>
                </a:cubicBezTo>
                <a:lnTo>
                  <a:pt x="2413860" y="29241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A492497-28C3-40FC-A100-F56DC84EB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7143" y="5067671"/>
            <a:ext cx="4572000" cy="1524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it-IT" dirty="0"/>
              <a:t>Emanuele Clemente 807021</a:t>
            </a:r>
          </a:p>
          <a:p>
            <a:pPr algn="l"/>
            <a:r>
              <a:rPr lang="it-IT" dirty="0"/>
              <a:t>Ezio </a:t>
            </a:r>
            <a:r>
              <a:rPr lang="it-IT" dirty="0" err="1"/>
              <a:t>Elofir</a:t>
            </a:r>
            <a:r>
              <a:rPr lang="it-IT" dirty="0"/>
              <a:t> 860989</a:t>
            </a:r>
          </a:p>
          <a:p>
            <a:pPr algn="l"/>
            <a:r>
              <a:rPr lang="it-IT" dirty="0"/>
              <a:t>Mariam Savadogo 860532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7DA98D9-BEED-4353-976A-219A9808B7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24683" b="-1"/>
          <a:stretch/>
        </p:blipFill>
        <p:spPr>
          <a:xfrm>
            <a:off x="7657893" y="0"/>
            <a:ext cx="4496214" cy="4712444"/>
          </a:xfrm>
          <a:custGeom>
            <a:avLst/>
            <a:gdLst/>
            <a:ahLst/>
            <a:cxnLst/>
            <a:rect l="l" t="t" r="r" b="b"/>
            <a:pathLst>
              <a:path w="4496214" h="4712444">
                <a:moveTo>
                  <a:pt x="520805" y="0"/>
                </a:moveTo>
                <a:lnTo>
                  <a:pt x="4496214" y="0"/>
                </a:lnTo>
                <a:lnTo>
                  <a:pt x="4496214" y="2870874"/>
                </a:lnTo>
                <a:lnTo>
                  <a:pt x="4327504" y="2986301"/>
                </a:lnTo>
                <a:cubicBezTo>
                  <a:pt x="4258159" y="3033104"/>
                  <a:pt x="4191380" y="3077964"/>
                  <a:pt x="4128523" y="3121316"/>
                </a:cubicBezTo>
                <a:cubicBezTo>
                  <a:pt x="3416510" y="3613182"/>
                  <a:pt x="2702940" y="4104035"/>
                  <a:pt x="1946719" y="4514203"/>
                </a:cubicBezTo>
                <a:cubicBezTo>
                  <a:pt x="1506382" y="4753298"/>
                  <a:pt x="872113" y="4891401"/>
                  <a:pt x="393090" y="4234003"/>
                </a:cubicBezTo>
                <a:cubicBezTo>
                  <a:pt x="73281" y="3794802"/>
                  <a:pt x="-2478" y="3209529"/>
                  <a:pt x="62" y="2727368"/>
                </a:cubicBezTo>
                <a:cubicBezTo>
                  <a:pt x="5227" y="1750794"/>
                  <a:pt x="200135" y="818862"/>
                  <a:pt x="513680" y="17175"/>
                </a:cubicBezTo>
                <a:close/>
              </a:path>
            </a:pathLst>
          </a:cu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F00339E-AB33-4929-B7AA-611576663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0" y="16663"/>
            <a:ext cx="4648201" cy="4555336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6214" h="4695269">
                <a:moveTo>
                  <a:pt x="4496214" y="2853699"/>
                </a:moveTo>
                <a:lnTo>
                  <a:pt x="4327504" y="2969126"/>
                </a:lnTo>
                <a:lnTo>
                  <a:pt x="4128523" y="3104141"/>
                </a:lnTo>
                <a:cubicBezTo>
                  <a:pt x="3416510" y="3596007"/>
                  <a:pt x="2702940" y="4086860"/>
                  <a:pt x="1946719" y="4497028"/>
                </a:cubicBezTo>
                <a:cubicBezTo>
                  <a:pt x="1506382" y="4736123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E2DBE36-644D-46EE-A1B6-B9CD3E9C3FC6}"/>
              </a:ext>
            </a:extLst>
          </p:cNvPr>
          <p:cNvSpPr/>
          <p:nvPr/>
        </p:nvSpPr>
        <p:spPr>
          <a:xfrm>
            <a:off x="3735110" y="2286001"/>
            <a:ext cx="26693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rgbClr val="F7F109"/>
                </a:solidFill>
                <a:effectLst>
                  <a:reflection blurRad="6350" stA="53000" endA="300" endPos="35500" dir="5400000" sy="-90000" algn="bl" rotWithShape="0"/>
                </a:effectLst>
              </a:rPr>
              <a:t>Bitcoin?</a:t>
            </a:r>
          </a:p>
        </p:txBody>
      </p:sp>
    </p:spTree>
    <p:extLst>
      <p:ext uri="{BB962C8B-B14F-4D97-AF65-F5344CB8AC3E}">
        <p14:creationId xmlns:p14="http://schemas.microsoft.com/office/powerpoint/2010/main" val="2305552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0A994-CDB5-492F-B8E9-780DF4F9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7989CF-B749-46E8-9C03-E63FDF254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2093844"/>
            <a:ext cx="12019722" cy="401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/>
              <a:t>Una previsione puntuale non è possibile </a:t>
            </a:r>
          </a:p>
          <a:p>
            <a:pPr marL="0" indent="0">
              <a:buNone/>
            </a:pPr>
            <a:r>
              <a:rPr lang="it-IT" sz="3200" dirty="0"/>
              <a:t>ma gestire un'operazione è più importante</a:t>
            </a:r>
          </a:p>
        </p:txBody>
      </p:sp>
    </p:spTree>
    <p:extLst>
      <p:ext uri="{BB962C8B-B14F-4D97-AF65-F5344CB8AC3E}">
        <p14:creationId xmlns:p14="http://schemas.microsoft.com/office/powerpoint/2010/main" val="180228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EC1C597-E7C7-4D1E-9D5E-71A80209675F}"/>
              </a:ext>
            </a:extLst>
          </p:cNvPr>
          <p:cNvSpPr txBox="1"/>
          <p:nvPr/>
        </p:nvSpPr>
        <p:spPr>
          <a:xfrm>
            <a:off x="9550182" y="1881810"/>
            <a:ext cx="3313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Prezzo del Bitcoin </a:t>
            </a:r>
          </a:p>
          <a:p>
            <a:r>
              <a:rPr lang="it-IT" dirty="0"/>
              <a:t>da 1 gennaio 2019</a:t>
            </a:r>
          </a:p>
          <a:p>
            <a:r>
              <a:rPr lang="it-IT" dirty="0"/>
              <a:t>a 31 maggio 2020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81FE41E-0CE0-476F-84D7-872AEB50F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70" t="37943" r="10000" b="15880"/>
          <a:stretch/>
        </p:blipFill>
        <p:spPr>
          <a:xfrm>
            <a:off x="175620" y="846682"/>
            <a:ext cx="8923987" cy="49577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1724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B977ADCB-56BA-4D6D-B7DB-B00004612450}"/>
              </a:ext>
            </a:extLst>
          </p:cNvPr>
          <p:cNvSpPr txBox="1"/>
          <p:nvPr/>
        </p:nvSpPr>
        <p:spPr>
          <a:xfrm>
            <a:off x="8893787" y="1723818"/>
            <a:ext cx="3298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Istogramma della variabile Y del modello</a:t>
            </a:r>
          </a:p>
          <a:p>
            <a:endParaRPr lang="it-IT" dirty="0"/>
          </a:p>
          <a:p>
            <a:r>
              <a:rPr lang="it-IT" dirty="0"/>
              <a:t>Log rendimenti orari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4FE7E79-83E7-4090-9B27-97F28875D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85" t="25510" r="885" b="12391"/>
          <a:stretch/>
        </p:blipFill>
        <p:spPr>
          <a:xfrm>
            <a:off x="132522" y="623887"/>
            <a:ext cx="8623496" cy="42565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6661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2DAE7E2-8362-4172-9876-B8E4498A9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783001"/>
              </p:ext>
            </p:extLst>
          </p:nvPr>
        </p:nvGraphicFramePr>
        <p:xfrm>
          <a:off x="176762" y="649545"/>
          <a:ext cx="11577917" cy="3810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Diagramma 17">
            <a:extLst>
              <a:ext uri="{FF2B5EF4-FFF2-40B4-BE49-F238E27FC236}">
                <a16:creationId xmlns:a16="http://schemas.microsoft.com/office/drawing/2014/main" id="{55501105-C507-4864-8E29-3A34AF6459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0161877"/>
              </p:ext>
            </p:extLst>
          </p:nvPr>
        </p:nvGraphicFramePr>
        <p:xfrm>
          <a:off x="6830442" y="3394501"/>
          <a:ext cx="4010991" cy="2226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Diagramma 19">
            <a:extLst>
              <a:ext uri="{FF2B5EF4-FFF2-40B4-BE49-F238E27FC236}">
                <a16:creationId xmlns:a16="http://schemas.microsoft.com/office/drawing/2014/main" id="{17B54CF4-EA55-4E2B-993D-FB9A1888C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7808317"/>
              </p:ext>
            </p:extLst>
          </p:nvPr>
        </p:nvGraphicFramePr>
        <p:xfrm>
          <a:off x="6386584" y="84837"/>
          <a:ext cx="4647578" cy="1972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1" name="Freccia in giù 20">
            <a:extLst>
              <a:ext uri="{FF2B5EF4-FFF2-40B4-BE49-F238E27FC236}">
                <a16:creationId xmlns:a16="http://schemas.microsoft.com/office/drawing/2014/main" id="{D56E5B46-8BED-42BA-B48E-3B3C5ED5167D}"/>
              </a:ext>
            </a:extLst>
          </p:cNvPr>
          <p:cNvSpPr/>
          <p:nvPr/>
        </p:nvSpPr>
        <p:spPr>
          <a:xfrm rot="10800000">
            <a:off x="8689443" y="1779462"/>
            <a:ext cx="304800" cy="27829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in giù 24">
            <a:extLst>
              <a:ext uri="{FF2B5EF4-FFF2-40B4-BE49-F238E27FC236}">
                <a16:creationId xmlns:a16="http://schemas.microsoft.com/office/drawing/2014/main" id="{A9005D9E-E802-4F56-BA2E-8E2B572119AC}"/>
              </a:ext>
            </a:extLst>
          </p:cNvPr>
          <p:cNvSpPr/>
          <p:nvPr/>
        </p:nvSpPr>
        <p:spPr>
          <a:xfrm>
            <a:off x="8695394" y="3062149"/>
            <a:ext cx="304800" cy="27829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70A6BC5-C608-46CE-8B54-D9AA925AB592}"/>
              </a:ext>
            </a:extLst>
          </p:cNvPr>
          <p:cNvSpPr txBox="1"/>
          <p:nvPr/>
        </p:nvSpPr>
        <p:spPr>
          <a:xfrm>
            <a:off x="295239" y="3149945"/>
            <a:ext cx="1470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Formato grezzo dei dati è OHLC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E2219F2-F2BB-4D70-A819-ED8E80DB9487}"/>
              </a:ext>
            </a:extLst>
          </p:cNvPr>
          <p:cNvSpPr txBox="1"/>
          <p:nvPr/>
        </p:nvSpPr>
        <p:spPr>
          <a:xfrm>
            <a:off x="2229593" y="3149945"/>
            <a:ext cx="14075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Log rendimenti orari del BTC, </a:t>
            </a:r>
            <a:r>
              <a:rPr lang="it-IT" sz="1400" dirty="0" err="1"/>
              <a:t>laggati</a:t>
            </a:r>
            <a:r>
              <a:rPr lang="it-IT" sz="1400" dirty="0"/>
              <a:t> n=24</a:t>
            </a:r>
          </a:p>
          <a:p>
            <a:pPr marL="285750" indent="-285750">
              <a:buFontTx/>
              <a:buChar char="-"/>
            </a:pPr>
            <a:endParaRPr lang="it-IT" sz="1400" dirty="0"/>
          </a:p>
          <a:p>
            <a:pPr marL="285750" indent="-285750">
              <a:buFontTx/>
              <a:buChar char="-"/>
            </a:pPr>
            <a:endParaRPr lang="it-IT" sz="1400" dirty="0"/>
          </a:p>
          <a:p>
            <a:r>
              <a:rPr lang="it-IT" sz="1400" dirty="0"/>
              <a:t>3 segnali di analisi tecnica: EMA, </a:t>
            </a:r>
            <a:r>
              <a:rPr lang="it-IT" sz="1400" dirty="0" err="1"/>
              <a:t>bollinger</a:t>
            </a:r>
            <a:r>
              <a:rPr lang="it-IT" sz="1400" dirty="0"/>
              <a:t> </a:t>
            </a:r>
            <a:r>
              <a:rPr lang="it-IT" sz="1400" dirty="0" err="1"/>
              <a:t>bands</a:t>
            </a:r>
            <a:r>
              <a:rPr lang="it-IT" sz="1400" dirty="0"/>
              <a:t>, RSI</a:t>
            </a:r>
          </a:p>
          <a:p>
            <a:pPr marL="285750" indent="-285750">
              <a:buFontTx/>
              <a:buChar char="-"/>
            </a:pPr>
            <a:endParaRPr lang="it-IT" sz="1400" dirty="0"/>
          </a:p>
          <a:p>
            <a:pPr marL="285750" indent="-285750">
              <a:buFontTx/>
              <a:buChar char="-"/>
            </a:pPr>
            <a:endParaRPr lang="it-IT" sz="1400" dirty="0"/>
          </a:p>
          <a:p>
            <a:pPr marL="285750" indent="-285750">
              <a:buFontTx/>
              <a:buChar char="-"/>
            </a:pPr>
            <a:endParaRPr lang="it-IT" sz="1400" dirty="0"/>
          </a:p>
          <a:p>
            <a:pPr marL="285750" indent="-285750">
              <a:buFontTx/>
              <a:buChar char="-"/>
            </a:pPr>
            <a:endParaRPr lang="it-IT" sz="1400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B87BFD6-D155-4EAB-A4FB-2169B85D8243}"/>
              </a:ext>
            </a:extLst>
          </p:cNvPr>
          <p:cNvSpPr txBox="1"/>
          <p:nvPr/>
        </p:nvSpPr>
        <p:spPr>
          <a:xfrm>
            <a:off x="3995823" y="3149945"/>
            <a:ext cx="18708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L'apprendimento è separato in finestre di uguale grandezza, a cui ogni volta viene eliminato l'elemento più lontano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7C92CD7-7406-443C-B5F0-E664761538A0}"/>
              </a:ext>
            </a:extLst>
          </p:cNvPr>
          <p:cNvSpPr txBox="1"/>
          <p:nvPr/>
        </p:nvSpPr>
        <p:spPr>
          <a:xfrm>
            <a:off x="5971026" y="3149945"/>
            <a:ext cx="17665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Normalizzazione standard </a:t>
            </a:r>
          </a:p>
          <a:p>
            <a:endParaRPr lang="it-IT" sz="1400" dirty="0"/>
          </a:p>
          <a:p>
            <a:r>
              <a:rPr lang="it-IT" sz="1400" dirty="0"/>
              <a:t>PCA</a:t>
            </a:r>
          </a:p>
          <a:p>
            <a:endParaRPr lang="it-IT" sz="1400" dirty="0"/>
          </a:p>
          <a:p>
            <a:r>
              <a:rPr lang="it-IT" sz="1400" dirty="0"/>
              <a:t>Trasformazione 0-1</a:t>
            </a:r>
          </a:p>
          <a:p>
            <a:endParaRPr lang="it-IT" sz="1400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BB5A1B0-920C-4940-8223-6C745F2CD7EE}"/>
              </a:ext>
            </a:extLst>
          </p:cNvPr>
          <p:cNvSpPr txBox="1"/>
          <p:nvPr/>
        </p:nvSpPr>
        <p:spPr>
          <a:xfrm>
            <a:off x="8290486" y="4401707"/>
            <a:ext cx="14075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Modello testato sul batch</a:t>
            </a:r>
          </a:p>
          <a:p>
            <a:endParaRPr lang="it-IT" sz="1400" dirty="0"/>
          </a:p>
          <a:p>
            <a:r>
              <a:rPr lang="it-IT" sz="1400" dirty="0"/>
              <a:t>MSE</a:t>
            </a:r>
          </a:p>
          <a:p>
            <a:r>
              <a:rPr lang="it-IT" sz="1400" dirty="0"/>
              <a:t>Test profitto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EE57679-90C2-4E0D-9A20-75F22CE2BA92}"/>
              </a:ext>
            </a:extLst>
          </p:cNvPr>
          <p:cNvSpPr txBox="1"/>
          <p:nvPr/>
        </p:nvSpPr>
        <p:spPr>
          <a:xfrm>
            <a:off x="10040248" y="3153583"/>
            <a:ext cx="1568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La sequenza di segnali viene confrontata all'intero dataset</a:t>
            </a:r>
          </a:p>
        </p:txBody>
      </p:sp>
    </p:spTree>
    <p:extLst>
      <p:ext uri="{BB962C8B-B14F-4D97-AF65-F5344CB8AC3E}">
        <p14:creationId xmlns:p14="http://schemas.microsoft.com/office/powerpoint/2010/main" val="428665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14695F-EDBC-494B-93A1-9AD854AD8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9864"/>
            <a:ext cx="10668000" cy="1524000"/>
          </a:xfrm>
        </p:spPr>
        <p:txBody>
          <a:bodyPr/>
          <a:lstStyle/>
          <a:p>
            <a:r>
              <a:rPr lang="it-IT" dirty="0"/>
              <a:t>Trattamento dei dati 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08B96531-2351-4809-8F6E-A35CDE1865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8127052"/>
              </p:ext>
            </p:extLst>
          </p:nvPr>
        </p:nvGraphicFramePr>
        <p:xfrm>
          <a:off x="762000" y="1281864"/>
          <a:ext cx="9841948" cy="5787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907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A80633-2600-4F67-867B-06500554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345"/>
            <a:ext cx="10668000" cy="1524000"/>
          </a:xfrm>
        </p:spPr>
        <p:txBody>
          <a:bodyPr/>
          <a:lstStyle/>
          <a:p>
            <a:r>
              <a:rPr lang="it-IT" dirty="0"/>
              <a:t>Risultati modello con </a:t>
            </a:r>
            <a:r>
              <a:rPr lang="it-IT" dirty="0" err="1"/>
              <a:t>ExtraTreesRegressor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1BC00EF-A033-4729-B4FE-C679F17449B6}"/>
              </a:ext>
            </a:extLst>
          </p:cNvPr>
          <p:cNvSpPr txBox="1"/>
          <p:nvPr/>
        </p:nvSpPr>
        <p:spPr>
          <a:xfrm>
            <a:off x="8423384" y="1674674"/>
            <a:ext cx="3172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 rate               34.29%</a:t>
            </a:r>
          </a:p>
          <a:p>
            <a:r>
              <a:rPr lang="en-US" dirty="0"/>
              <a:t>Avg win              3.96%</a:t>
            </a:r>
          </a:p>
          <a:p>
            <a:r>
              <a:rPr lang="en-US" dirty="0"/>
              <a:t>Avg loss            -1.57%</a:t>
            </a:r>
          </a:p>
          <a:p>
            <a:r>
              <a:rPr lang="en-US" dirty="0" err="1"/>
              <a:t>Ev</a:t>
            </a:r>
            <a:r>
              <a:rPr lang="en-US" dirty="0"/>
              <a:t>                        0.33%</a:t>
            </a:r>
          </a:p>
          <a:p>
            <a:r>
              <a:rPr lang="en-US" dirty="0"/>
              <a:t>Total ret              17.47%</a:t>
            </a:r>
          </a:p>
          <a:p>
            <a:r>
              <a:rPr lang="en-US" dirty="0"/>
              <a:t>N° </a:t>
            </a:r>
            <a:r>
              <a:rPr lang="en-US" dirty="0" err="1"/>
              <a:t>operazioni</a:t>
            </a:r>
            <a:r>
              <a:rPr lang="en-US" dirty="0"/>
              <a:t>    35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5E1C50C-FA16-42E7-92E7-BE195F522B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39" t="18651" r="28115" b="6235"/>
          <a:stretch/>
        </p:blipFill>
        <p:spPr>
          <a:xfrm>
            <a:off x="319735" y="1141990"/>
            <a:ext cx="7229061" cy="56174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30D4723-2B67-41BB-9CDF-5F1B14857997}"/>
              </a:ext>
            </a:extLst>
          </p:cNvPr>
          <p:cNvSpPr txBox="1"/>
          <p:nvPr/>
        </p:nvSpPr>
        <p:spPr>
          <a:xfrm>
            <a:off x="7681261" y="3627567"/>
            <a:ext cx="2098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Vantaggi</a:t>
            </a:r>
          </a:p>
          <a:p>
            <a:endParaRPr lang="it-IT" dirty="0"/>
          </a:p>
          <a:p>
            <a:r>
              <a:rPr lang="it-IT" dirty="0"/>
              <a:t>training veloce           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787B410-298D-4437-B223-6369FD6CBD13}"/>
              </a:ext>
            </a:extLst>
          </p:cNvPr>
          <p:cNvSpPr txBox="1"/>
          <p:nvPr/>
        </p:nvSpPr>
        <p:spPr>
          <a:xfrm>
            <a:off x="9912570" y="3627567"/>
            <a:ext cx="22794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Svantaggi</a:t>
            </a:r>
          </a:p>
          <a:p>
            <a:endParaRPr lang="it-IT" dirty="0"/>
          </a:p>
          <a:p>
            <a:r>
              <a:rPr lang="it-IT" dirty="0"/>
              <a:t>capacità limitata dalla potenza del computer</a:t>
            </a:r>
          </a:p>
        </p:txBody>
      </p:sp>
    </p:spTree>
    <p:extLst>
      <p:ext uri="{BB962C8B-B14F-4D97-AF65-F5344CB8AC3E}">
        <p14:creationId xmlns:p14="http://schemas.microsoft.com/office/powerpoint/2010/main" val="101713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C6B2A3-1490-4964-885D-AB728566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Segnale del modello ERF</a:t>
            </a:r>
          </a:p>
        </p:txBody>
      </p:sp>
      <p:pic>
        <p:nvPicPr>
          <p:cNvPr id="5" name="Segnaposto contenuto 4" descr="Immagine che contiene uomo, inpiedi, gruppo, mucchio&#10;&#10;Descrizione generata automaticamente">
            <a:extLst>
              <a:ext uri="{FF2B5EF4-FFF2-40B4-BE49-F238E27FC236}">
                <a16:creationId xmlns:a16="http://schemas.microsoft.com/office/drawing/2014/main" id="{D6B71385-EC5F-4E6A-9B3C-9CE27475B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13" y="2454812"/>
            <a:ext cx="7509522" cy="3397348"/>
          </a:xfrm>
        </p:spPr>
      </p:pic>
    </p:spTree>
    <p:extLst>
      <p:ext uri="{BB962C8B-B14F-4D97-AF65-F5344CB8AC3E}">
        <p14:creationId xmlns:p14="http://schemas.microsoft.com/office/powerpoint/2010/main" val="166835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B24CF2-27AF-48FD-A341-B8F52977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Segnale del modello MLP</a:t>
            </a:r>
          </a:p>
        </p:txBody>
      </p:sp>
      <p:pic>
        <p:nvPicPr>
          <p:cNvPr id="5" name="Segnaposto contenuto 4" descr="Immagine che contiene gruppo, mucchio, pecora, inpiedi&#10;&#10;Descrizione generata automaticamente">
            <a:extLst>
              <a:ext uri="{FF2B5EF4-FFF2-40B4-BE49-F238E27FC236}">
                <a16:creationId xmlns:a16="http://schemas.microsoft.com/office/drawing/2014/main" id="{4614046A-33B3-4381-83F8-375404314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29" y="2440745"/>
            <a:ext cx="8373724" cy="3817938"/>
          </a:xfrm>
        </p:spPr>
      </p:pic>
    </p:spTree>
    <p:extLst>
      <p:ext uri="{BB962C8B-B14F-4D97-AF65-F5344CB8AC3E}">
        <p14:creationId xmlns:p14="http://schemas.microsoft.com/office/powerpoint/2010/main" val="241744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A87A7C-1049-4ACF-BFA0-C3EAD200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21777"/>
            <a:ext cx="10668000" cy="1524000"/>
          </a:xfrm>
        </p:spPr>
        <p:txBody>
          <a:bodyPr/>
          <a:lstStyle/>
          <a:p>
            <a:r>
              <a:rPr lang="it-IT" dirty="0"/>
              <a:t>Modello </a:t>
            </a:r>
            <a:r>
              <a:rPr lang="it-IT" dirty="0" err="1"/>
              <a:t>MLPRegressor</a:t>
            </a:r>
            <a:r>
              <a:rPr lang="it-IT" dirty="0"/>
              <a:t> 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01710ED2-A0ED-41A1-A2D5-15BCF05A0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26" t="14404" r="25801" b="5761"/>
          <a:stretch/>
        </p:blipFill>
        <p:spPr>
          <a:xfrm>
            <a:off x="251789" y="1007165"/>
            <a:ext cx="7897724" cy="57665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BBBF1FC-9146-47CB-93E0-B2B832D6B8BC}"/>
              </a:ext>
            </a:extLst>
          </p:cNvPr>
          <p:cNvSpPr txBox="1"/>
          <p:nvPr/>
        </p:nvSpPr>
        <p:spPr>
          <a:xfrm>
            <a:off x="8752772" y="1502223"/>
            <a:ext cx="31874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 rate             34.62%</a:t>
            </a:r>
          </a:p>
          <a:p>
            <a:r>
              <a:rPr lang="en-US" dirty="0"/>
              <a:t>Avg win            2.91%</a:t>
            </a:r>
          </a:p>
          <a:p>
            <a:r>
              <a:rPr lang="en-US" dirty="0"/>
              <a:t>Avg loss           -1.4%</a:t>
            </a:r>
          </a:p>
          <a:p>
            <a:r>
              <a:rPr lang="en-US" dirty="0" err="1"/>
              <a:t>Ev</a:t>
            </a:r>
            <a:r>
              <a:rPr lang="en-US" dirty="0"/>
              <a:t>                       0.09%</a:t>
            </a:r>
          </a:p>
          <a:p>
            <a:r>
              <a:rPr lang="en-US" dirty="0"/>
              <a:t>Total ret             31.36%</a:t>
            </a:r>
          </a:p>
          <a:p>
            <a:r>
              <a:rPr lang="en-US" dirty="0"/>
              <a:t>N° </a:t>
            </a:r>
            <a:r>
              <a:rPr lang="en-US" dirty="0" err="1"/>
              <a:t>operazioni</a:t>
            </a:r>
            <a:r>
              <a:rPr lang="en-US" dirty="0"/>
              <a:t>   182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3AC5B70-D889-4236-9482-56757853CFB9}"/>
              </a:ext>
            </a:extLst>
          </p:cNvPr>
          <p:cNvSpPr txBox="1"/>
          <p:nvPr/>
        </p:nvSpPr>
        <p:spPr>
          <a:xfrm>
            <a:off x="8256098" y="3813026"/>
            <a:ext cx="1689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Vantaggi  </a:t>
            </a:r>
          </a:p>
          <a:p>
            <a:r>
              <a:rPr lang="it-IT" dirty="0"/>
              <a:t>               </a:t>
            </a:r>
          </a:p>
          <a:p>
            <a:r>
              <a:rPr lang="it-IT" dirty="0"/>
              <a:t>facile utilizzo              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9106930-7FC7-4FD4-934E-2F806DF7AD06}"/>
              </a:ext>
            </a:extLst>
          </p:cNvPr>
          <p:cNvSpPr txBox="1"/>
          <p:nvPr/>
        </p:nvSpPr>
        <p:spPr>
          <a:xfrm>
            <a:off x="9946039" y="3813026"/>
            <a:ext cx="2670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Svantaggi</a:t>
            </a:r>
          </a:p>
          <a:p>
            <a:endParaRPr lang="it-IT" dirty="0"/>
          </a:p>
          <a:p>
            <a:r>
              <a:rPr lang="it-IT" dirty="0"/>
              <a:t>training lento                                sensibile ad </a:t>
            </a:r>
            <a:r>
              <a:rPr lang="it-IT" dirty="0" err="1"/>
              <a:t>outlier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268930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42D41"/>
      </a:dk2>
      <a:lt2>
        <a:srgbClr val="E2E8E4"/>
      </a:lt2>
      <a:accent1>
        <a:srgbClr val="C34D99"/>
      </a:accent1>
      <a:accent2>
        <a:srgbClr val="AA3BB1"/>
      </a:accent2>
      <a:accent3>
        <a:srgbClr val="8B4DC3"/>
      </a:accent3>
      <a:accent4>
        <a:srgbClr val="584CB8"/>
      </a:accent4>
      <a:accent5>
        <a:srgbClr val="4D71C3"/>
      </a:accent5>
      <a:accent6>
        <a:srgbClr val="3B91B1"/>
      </a:accent6>
      <a:hlink>
        <a:srgbClr val="606FCA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241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Sitka Subheading</vt:lpstr>
      <vt:lpstr>PebbleVTI</vt:lpstr>
      <vt:lpstr>È possibile prevedere il prezzo del </vt:lpstr>
      <vt:lpstr>Presentazione standard di PowerPoint</vt:lpstr>
      <vt:lpstr>Presentazione standard di PowerPoint</vt:lpstr>
      <vt:lpstr>Presentazione standard di PowerPoint</vt:lpstr>
      <vt:lpstr>Trattamento dei dati </vt:lpstr>
      <vt:lpstr>Risultati modello con ExtraTreesRegressor</vt:lpstr>
      <vt:lpstr>Segnale del modello ERF</vt:lpstr>
      <vt:lpstr>Segnale del modello MLP</vt:lpstr>
      <vt:lpstr>Modello MLPRegressor 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Domanda di ricerca…</dc:title>
  <dc:creator>mariam savadogo</dc:creator>
  <cp:lastModifiedBy>mariam savadogo</cp:lastModifiedBy>
  <cp:revision>32</cp:revision>
  <dcterms:created xsi:type="dcterms:W3CDTF">2020-07-07T15:47:30Z</dcterms:created>
  <dcterms:modified xsi:type="dcterms:W3CDTF">2020-07-09T10:09:50Z</dcterms:modified>
</cp:coreProperties>
</file>