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3" r:id="rId7"/>
    <p:sldId id="265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>
        <p:scale>
          <a:sx n="100" d="100"/>
          <a:sy n="100" d="100"/>
        </p:scale>
        <p:origin x="27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5T04:26:02.5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104 171 12229 0 0,'-10'-9'3429'0'0,"-22"-18"2058"0"0,6-1-4407 0 0,12 8-840 0 0,-6-26-936 0 0,18 29-2075 0 0,3 0-3706 0 0,-1 11 629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3C409C-5D8E-4408-8DBE-1AB0643BB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F4FE60-CAB7-4B22-B075-E94FD138A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5AF093-C3B3-4AE4-B261-A3A5213D0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ED295-9652-4D54-81F1-CFF839044F64}" type="datetimeFigureOut">
              <a:rPr lang="es-MX" smtClean="0"/>
              <a:t>14/12/2021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8FEBD4-57EB-4691-83C7-2FB78EC14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3F2461-695E-449E-9C83-407F1D6A0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70B7E-16B5-4620-BD3A-A227D967B9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1886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293F5-B46E-4F53-8D05-3636BC880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415276A-ADF5-4477-BF4E-4D295EA86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B9E162-E948-4C1B-9C88-5D5A55857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ED295-9652-4D54-81F1-CFF839044F64}" type="datetimeFigureOut">
              <a:rPr lang="es-MX" smtClean="0"/>
              <a:t>14/12/2021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CCA77C-E028-4FF8-B887-2A389154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104E17-03E4-4186-A85B-50D9399FC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70B7E-16B5-4620-BD3A-A227D967B9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5141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BD227F2-3F85-4498-A0A8-AF07A0D9BA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3742947-F4A9-4251-BBC8-F1E0AFC60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3CF19D-884A-43A6-BDD8-A14C20EC2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ED295-9652-4D54-81F1-CFF839044F64}" type="datetimeFigureOut">
              <a:rPr lang="es-MX" smtClean="0"/>
              <a:t>14/12/2021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F4A66A-3628-4B06-9E71-B11CFBEF5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CED845-BAF6-494F-B880-A25F6E434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70B7E-16B5-4620-BD3A-A227D967B9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9194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7CCC42-B756-495F-A7E7-72A115810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ACFAC4-EC6F-4633-A3A2-85C054A03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11047E-70B4-4461-A36B-8D2A68608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ED295-9652-4D54-81F1-CFF839044F64}" type="datetimeFigureOut">
              <a:rPr lang="es-MX" smtClean="0"/>
              <a:t>14/12/2021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D09C0F-EDCE-42AF-B888-8E21A72C5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214F22-7B2A-4DD7-9475-C32395D5C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70B7E-16B5-4620-BD3A-A227D967B9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5036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BDBEF6-0372-4AC9-829E-3391C21A1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EC0B6D-D37F-4400-8EA6-BEDA32E83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B8E836-0890-4CD1-80D3-10AE15457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ED295-9652-4D54-81F1-CFF839044F64}" type="datetimeFigureOut">
              <a:rPr lang="es-MX" smtClean="0"/>
              <a:t>14/12/2021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0F8CD7-801A-4584-900C-341594F0C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D82716-69FD-4124-8B04-64A229ABD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70B7E-16B5-4620-BD3A-A227D967B9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9043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85F3E3-489D-48D5-9EDC-973A12B9B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DD244A-79FD-4124-B3D9-CCCDDC1F85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8D8DEBE-2449-452C-A728-D694D39EC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BDEE4B2-3D57-4945-8130-0E9ECA7A3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ED295-9652-4D54-81F1-CFF839044F64}" type="datetimeFigureOut">
              <a:rPr lang="es-MX" smtClean="0"/>
              <a:t>14/12/2021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AF090EF-D9B8-40EA-AAF6-9C0C1BD13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E8E7F8B-6911-4F9B-810B-1B1C1F12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70B7E-16B5-4620-BD3A-A227D967B9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2283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906205-7D41-4EBE-B7DE-3D04231AB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5672837-040F-4EAB-BD29-C681D0B87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8497278-91D2-4DF4-9E10-0566063C7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2AF411B-E099-4867-B766-3CFADD2F93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8FC8AF9-7DA8-4144-870F-7C33A9BCF7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F95129F-B6DC-4BEE-89F3-12FCE3443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ED295-9652-4D54-81F1-CFF839044F64}" type="datetimeFigureOut">
              <a:rPr lang="es-MX" smtClean="0"/>
              <a:t>14/12/2021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F8A5D20-9DEB-4190-A0EA-6B8AF5609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B635173-B3ED-4198-BBC3-C5AA34E74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70B7E-16B5-4620-BD3A-A227D967B9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444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45B30C-6588-40A5-9138-CED22ACE4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3106E45-F36C-4FAF-99FA-EA138A006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ED295-9652-4D54-81F1-CFF839044F64}" type="datetimeFigureOut">
              <a:rPr lang="es-MX" smtClean="0"/>
              <a:t>14/12/2021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A86E402-FEC2-487B-9EF5-49C19A50C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7E55C8E-AAB7-49ED-A114-9644A2721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70B7E-16B5-4620-BD3A-A227D967B9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6172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A26AF28-50DF-457D-BF6C-8CC083C5F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ED295-9652-4D54-81F1-CFF839044F64}" type="datetimeFigureOut">
              <a:rPr lang="es-MX" smtClean="0"/>
              <a:t>14/12/2021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C8544A9-AB08-4F5E-BBEE-6046EF97E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14527A4-8C46-42FB-9119-5B52D6467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70B7E-16B5-4620-BD3A-A227D967B9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2261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4D4DC2-5007-497A-BF1A-93E369753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A1F781-627B-494A-B8A6-3490C979F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BD6343-46E0-4BAB-B183-AFC66794C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868213-404A-4B7B-98D2-106047A25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ED295-9652-4D54-81F1-CFF839044F64}" type="datetimeFigureOut">
              <a:rPr lang="es-MX" smtClean="0"/>
              <a:t>14/12/2021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C33B5E1-48DE-4E8A-8DE7-38262CE59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3108EA9-70FA-4CAB-AA3F-46D07567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70B7E-16B5-4620-BD3A-A227D967B9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512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4E559B-90BB-44F1-82CF-12B238DC3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1DF4C11-0E2C-4522-B202-70FA1A8DA3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D321928-808E-42BF-94FC-4C426BFA9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649FB9C-F6D8-48D1-8206-281B6909C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ED295-9652-4D54-81F1-CFF839044F64}" type="datetimeFigureOut">
              <a:rPr lang="es-MX" smtClean="0"/>
              <a:t>14/12/2021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9AE4378-D855-480E-AB52-BDB677175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B1424A6-35A3-4F99-A74F-2F7D8330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70B7E-16B5-4620-BD3A-A227D967B9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6295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6926623-C4C9-4BAD-A91B-2EA9C4CE3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30A691-54EF-4E16-AD0D-12F4A4331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B7C307-3426-4322-B37C-9ECCD7DD28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ED295-9652-4D54-81F1-CFF839044F64}" type="datetimeFigureOut">
              <a:rPr lang="es-MX" smtClean="0"/>
              <a:t>14/12/2021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08FC9D-AE77-4C95-8587-F5ECE85804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BD8672-75FD-427C-B85A-A0A8A566B3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70B7E-16B5-4620-BD3A-A227D967B9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7673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923E09-FF5C-49AD-9342-391E3FDFBA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Diseño Digital Moderno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92ED56-4E0F-4CC8-8D99-3400DEAE47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2572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46A5CA-76F0-434B-8BAF-2BA656A1C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F183BA-7C91-491D-8D35-B8580EADF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5732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95BD5-9BB7-4C75-B09C-F2BA8682B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Pasos de diseño</a:t>
            </a:r>
            <a:endParaRPr lang="es-MX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1EC39177-FBB1-42D2-B081-8C2876FC53EC}"/>
              </a:ext>
            </a:extLst>
          </p:cNvPr>
          <p:cNvSpPr/>
          <p:nvPr/>
        </p:nvSpPr>
        <p:spPr>
          <a:xfrm>
            <a:off x="838200" y="1901000"/>
            <a:ext cx="1581912" cy="2085784"/>
          </a:xfrm>
          <a:prstGeom prst="round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Enunciar verbalmente el problema</a:t>
            </a:r>
            <a:endParaRPr lang="es-MX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5F727816-01BF-4982-A610-B9C84569C528}"/>
              </a:ext>
            </a:extLst>
          </p:cNvPr>
          <p:cNvSpPr/>
          <p:nvPr/>
        </p:nvSpPr>
        <p:spPr>
          <a:xfrm>
            <a:off x="9140952" y="1833944"/>
            <a:ext cx="1581912" cy="2085784"/>
          </a:xfrm>
          <a:prstGeom prst="round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Implementar usando circuitos lógicos.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0AA644F9-8397-4608-B332-D69403C1EC8B}"/>
              </a:ext>
            </a:extLst>
          </p:cNvPr>
          <p:cNvSpPr/>
          <p:nvPr/>
        </p:nvSpPr>
        <p:spPr>
          <a:xfrm>
            <a:off x="7071360" y="1901000"/>
            <a:ext cx="1581912" cy="2085784"/>
          </a:xfrm>
          <a:prstGeom prst="roundRect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Minimizar las funciones booleanas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3362D6E9-60B1-4721-A639-951EE4A460B3}"/>
              </a:ext>
            </a:extLst>
          </p:cNvPr>
          <p:cNvSpPr/>
          <p:nvPr/>
        </p:nvSpPr>
        <p:spPr>
          <a:xfrm>
            <a:off x="4989576" y="1833944"/>
            <a:ext cx="1581912" cy="2085784"/>
          </a:xfrm>
          <a:prstGeom prst="round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Obtener la tabla de verdad de la relación entrada y salida</a:t>
            </a:r>
            <a:endParaRPr lang="es-MX" dirty="0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EE52CAA3-0C80-48E3-A44A-B482EE4DAFCE}"/>
              </a:ext>
            </a:extLst>
          </p:cNvPr>
          <p:cNvSpPr/>
          <p:nvPr/>
        </p:nvSpPr>
        <p:spPr>
          <a:xfrm>
            <a:off x="2919984" y="1901000"/>
            <a:ext cx="1581912" cy="2085784"/>
          </a:xfrm>
          <a:prstGeom prst="round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Determinar el número de variables de entrada y salida</a:t>
            </a:r>
            <a:endParaRPr lang="es-MX" dirty="0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7F72C619-6D13-466E-BC87-270B3D58F3F7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2420112" y="2943892"/>
            <a:ext cx="49987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B8335C96-2E0D-4612-99C9-BB46846C2DD4}"/>
              </a:ext>
            </a:extLst>
          </p:cNvPr>
          <p:cNvCxnSpPr/>
          <p:nvPr/>
        </p:nvCxnSpPr>
        <p:spPr>
          <a:xfrm>
            <a:off x="4501896" y="2876836"/>
            <a:ext cx="49987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90185C55-694B-4DC7-A09F-F26DA1C5FCE3}"/>
              </a:ext>
            </a:extLst>
          </p:cNvPr>
          <p:cNvCxnSpPr/>
          <p:nvPr/>
        </p:nvCxnSpPr>
        <p:spPr>
          <a:xfrm>
            <a:off x="6571488" y="2791016"/>
            <a:ext cx="49987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12774089-13F6-4202-AEAF-6643CEC581EA}"/>
              </a:ext>
            </a:extLst>
          </p:cNvPr>
          <p:cNvCxnSpPr/>
          <p:nvPr/>
        </p:nvCxnSpPr>
        <p:spPr>
          <a:xfrm>
            <a:off x="8653272" y="2791016"/>
            <a:ext cx="49987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87EC31D-9BF1-4CAD-8304-2E183D787B90}"/>
              </a:ext>
            </a:extLst>
          </p:cNvPr>
          <p:cNvSpPr txBox="1"/>
          <p:nvPr/>
        </p:nvSpPr>
        <p:spPr>
          <a:xfrm>
            <a:off x="1400556" y="142651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870F6A6-EE59-483D-B683-EE0FB0ED4DEF}"/>
              </a:ext>
            </a:extLst>
          </p:cNvPr>
          <p:cNvSpPr txBox="1"/>
          <p:nvPr/>
        </p:nvSpPr>
        <p:spPr>
          <a:xfrm>
            <a:off x="3482340" y="13739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0B93375-4CC5-4EB6-AEAF-C0D11BF5D12F}"/>
              </a:ext>
            </a:extLst>
          </p:cNvPr>
          <p:cNvSpPr txBox="1"/>
          <p:nvPr/>
        </p:nvSpPr>
        <p:spPr>
          <a:xfrm>
            <a:off x="5551932" y="132135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solidFill>
                  <a:srgbClr val="92D050"/>
                </a:solidFill>
              </a:rPr>
              <a:t>3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71A42EA-6DB2-4077-87D1-18E7EC0E667F}"/>
              </a:ext>
            </a:extLst>
          </p:cNvPr>
          <p:cNvSpPr txBox="1"/>
          <p:nvPr/>
        </p:nvSpPr>
        <p:spPr>
          <a:xfrm>
            <a:off x="7598664" y="124184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solidFill>
                  <a:srgbClr val="00B0F0"/>
                </a:solidFill>
              </a:rPr>
              <a:t>4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F66FCD1F-BA6C-4D4F-A73F-12E753B8BABC}"/>
              </a:ext>
            </a:extLst>
          </p:cNvPr>
          <p:cNvSpPr txBox="1"/>
          <p:nvPr/>
        </p:nvSpPr>
        <p:spPr>
          <a:xfrm>
            <a:off x="9703308" y="124184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solidFill>
                  <a:srgbClr val="00206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131596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5BB2FB-156E-40A4-939E-32CC9A9FF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A5A355-1E56-44CA-BAFD-07EFB9744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4815"/>
            <a:ext cx="10515600" cy="1603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dirty="0"/>
              <a:t>Diseñar circuito combinacional (CLC) que compare dos señales A y B de 2 bits cada una y siempre que A&gt;B, la información de A se obtendrá por la salida 2 y la de B por la salida 1, en caso contrario la información de A estará en salida 1 y la B en salida 2.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9A75362-E0D2-4823-8509-72522C602EC3}"/>
              </a:ext>
            </a:extLst>
          </p:cNvPr>
          <p:cNvSpPr/>
          <p:nvPr/>
        </p:nvSpPr>
        <p:spPr>
          <a:xfrm>
            <a:off x="4846320" y="4426648"/>
            <a:ext cx="1865376" cy="1956816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8FBCB13-FA0F-48D0-A636-E5F8D2DEE208}"/>
              </a:ext>
            </a:extLst>
          </p:cNvPr>
          <p:cNvSpPr txBox="1"/>
          <p:nvPr/>
        </p:nvSpPr>
        <p:spPr>
          <a:xfrm>
            <a:off x="667512" y="3666744"/>
            <a:ext cx="896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u="sng" dirty="0">
                <a:solidFill>
                  <a:srgbClr val="FF0000"/>
                </a:solidFill>
              </a:rPr>
              <a:t>Paso 2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A25FC3D-41B8-44D5-81BE-53061B2897C3}"/>
              </a:ext>
            </a:extLst>
          </p:cNvPr>
          <p:cNvSpPr txBox="1"/>
          <p:nvPr/>
        </p:nvSpPr>
        <p:spPr>
          <a:xfrm>
            <a:off x="1700784" y="3528244"/>
            <a:ext cx="4078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2 </a:t>
            </a:r>
            <a:r>
              <a:rPr lang="es-MX" dirty="0">
                <a:solidFill>
                  <a:schemeClr val="accent2"/>
                </a:solidFill>
              </a:rPr>
              <a:t>Entradas</a:t>
            </a:r>
            <a:r>
              <a:rPr lang="es-MX" dirty="0"/>
              <a:t> (A,2) de 2 bits cada una.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2 </a:t>
            </a:r>
            <a:r>
              <a:rPr lang="es-MX" dirty="0">
                <a:solidFill>
                  <a:schemeClr val="accent2"/>
                </a:solidFill>
              </a:rPr>
              <a:t>salidas</a:t>
            </a:r>
            <a:r>
              <a:rPr lang="es-MX" dirty="0"/>
              <a:t> de 2 bits cada una.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14C05891-3901-4365-9F20-0D88D12A8BF4}"/>
              </a:ext>
            </a:extLst>
          </p:cNvPr>
          <p:cNvCxnSpPr/>
          <p:nvPr/>
        </p:nvCxnSpPr>
        <p:spPr>
          <a:xfrm>
            <a:off x="6729984" y="4412319"/>
            <a:ext cx="1901952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099FC55D-4D82-4E12-8117-2CA7632EED4B}"/>
              </a:ext>
            </a:extLst>
          </p:cNvPr>
          <p:cNvCxnSpPr/>
          <p:nvPr/>
        </p:nvCxnSpPr>
        <p:spPr>
          <a:xfrm>
            <a:off x="6729984" y="6315643"/>
            <a:ext cx="1901952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4CC9C319-85D3-4F53-8833-C617E19D3574}"/>
              </a:ext>
            </a:extLst>
          </p:cNvPr>
          <p:cNvCxnSpPr/>
          <p:nvPr/>
        </p:nvCxnSpPr>
        <p:spPr>
          <a:xfrm>
            <a:off x="2944368" y="4428511"/>
            <a:ext cx="1901952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D570AC2B-3A6C-4364-B535-285EE1B11B24}"/>
              </a:ext>
            </a:extLst>
          </p:cNvPr>
          <p:cNvCxnSpPr/>
          <p:nvPr/>
        </p:nvCxnSpPr>
        <p:spPr>
          <a:xfrm>
            <a:off x="2944368" y="6357895"/>
            <a:ext cx="1901952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ED4B5D88-A5F4-4505-85D1-514F17BDC026}"/>
              </a:ext>
            </a:extLst>
          </p:cNvPr>
          <p:cNvCxnSpPr/>
          <p:nvPr/>
        </p:nvCxnSpPr>
        <p:spPr>
          <a:xfrm>
            <a:off x="2944368" y="4946671"/>
            <a:ext cx="1901952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25A4675A-965D-4DA8-A72E-8C8602E82351}"/>
              </a:ext>
            </a:extLst>
          </p:cNvPr>
          <p:cNvCxnSpPr/>
          <p:nvPr/>
        </p:nvCxnSpPr>
        <p:spPr>
          <a:xfrm>
            <a:off x="2944368" y="5595895"/>
            <a:ext cx="1901952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F882D476-BE81-41D0-A83B-AEF164422B25}"/>
              </a:ext>
            </a:extLst>
          </p:cNvPr>
          <p:cNvCxnSpPr/>
          <p:nvPr/>
        </p:nvCxnSpPr>
        <p:spPr>
          <a:xfrm>
            <a:off x="6729984" y="4937294"/>
            <a:ext cx="1901952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5FB6B49C-1B87-4FF8-816F-CE89C67D9422}"/>
              </a:ext>
            </a:extLst>
          </p:cNvPr>
          <p:cNvCxnSpPr/>
          <p:nvPr/>
        </p:nvCxnSpPr>
        <p:spPr>
          <a:xfrm>
            <a:off x="6711696" y="5595895"/>
            <a:ext cx="1901952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0FA91B21-FE18-4870-BD67-72B6B608C8E2}"/>
              </a:ext>
            </a:extLst>
          </p:cNvPr>
          <p:cNvCxnSpPr/>
          <p:nvPr/>
        </p:nvCxnSpPr>
        <p:spPr>
          <a:xfrm flipV="1">
            <a:off x="4815840" y="4370802"/>
            <a:ext cx="1865376" cy="14329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E30DDEB1-2A2C-452A-9914-D2F0CFA843D3}"/>
              </a:ext>
            </a:extLst>
          </p:cNvPr>
          <p:cNvCxnSpPr/>
          <p:nvPr/>
        </p:nvCxnSpPr>
        <p:spPr>
          <a:xfrm flipV="1">
            <a:off x="4846320" y="4936320"/>
            <a:ext cx="1865376" cy="14329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62427AF0-BDA6-422A-9CA2-CF889B445521}"/>
              </a:ext>
            </a:extLst>
          </p:cNvPr>
          <p:cNvCxnSpPr/>
          <p:nvPr/>
        </p:nvCxnSpPr>
        <p:spPr>
          <a:xfrm flipV="1">
            <a:off x="4815840" y="5574403"/>
            <a:ext cx="1865376" cy="14329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8E86F6B7-BFA8-4430-80A6-255E7C6A1CAC}"/>
              </a:ext>
            </a:extLst>
          </p:cNvPr>
          <p:cNvCxnSpPr/>
          <p:nvPr/>
        </p:nvCxnSpPr>
        <p:spPr>
          <a:xfrm flipV="1">
            <a:off x="4846320" y="6315643"/>
            <a:ext cx="1865376" cy="14329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31AF0AA9-9899-4A03-A595-779B2697CA2B}"/>
              </a:ext>
            </a:extLst>
          </p:cNvPr>
          <p:cNvSpPr txBox="1"/>
          <p:nvPr/>
        </p:nvSpPr>
        <p:spPr>
          <a:xfrm>
            <a:off x="2157984" y="4297680"/>
            <a:ext cx="78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A_0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A6FE46D1-F00C-4BE3-9FBA-4C485A7B9ADC}"/>
              </a:ext>
            </a:extLst>
          </p:cNvPr>
          <p:cNvSpPr txBox="1"/>
          <p:nvPr/>
        </p:nvSpPr>
        <p:spPr>
          <a:xfrm>
            <a:off x="2148840" y="4876148"/>
            <a:ext cx="78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A_1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0BFF21ED-7943-45EF-8592-B02EE7BD9614}"/>
              </a:ext>
            </a:extLst>
          </p:cNvPr>
          <p:cNvSpPr txBox="1"/>
          <p:nvPr/>
        </p:nvSpPr>
        <p:spPr>
          <a:xfrm>
            <a:off x="2148840" y="5470871"/>
            <a:ext cx="78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B_0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0FB2F336-CBB7-4FE1-ADCD-E24E4E342B99}"/>
              </a:ext>
            </a:extLst>
          </p:cNvPr>
          <p:cNvSpPr txBox="1"/>
          <p:nvPr/>
        </p:nvSpPr>
        <p:spPr>
          <a:xfrm>
            <a:off x="2157984" y="6145306"/>
            <a:ext cx="78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B_1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CFF7BCEA-278A-416A-9682-07444D1C4560}"/>
              </a:ext>
            </a:extLst>
          </p:cNvPr>
          <p:cNvSpPr txBox="1"/>
          <p:nvPr/>
        </p:nvSpPr>
        <p:spPr>
          <a:xfrm>
            <a:off x="9200490" y="446924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S1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DC04809B-DBC4-40F5-B155-3B3AEF6DA792}"/>
              </a:ext>
            </a:extLst>
          </p:cNvPr>
          <p:cNvSpPr txBox="1"/>
          <p:nvPr/>
        </p:nvSpPr>
        <p:spPr>
          <a:xfrm>
            <a:off x="9164862" y="572099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S2</a:t>
            </a:r>
          </a:p>
        </p:txBody>
      </p:sp>
      <p:sp>
        <p:nvSpPr>
          <p:cNvPr id="38" name="Cerrar llave 37">
            <a:extLst>
              <a:ext uri="{FF2B5EF4-FFF2-40B4-BE49-F238E27FC236}">
                <a16:creationId xmlns:a16="http://schemas.microsoft.com/office/drawing/2014/main" id="{8181914B-C503-455A-B786-83F9EB17B259}"/>
              </a:ext>
            </a:extLst>
          </p:cNvPr>
          <p:cNvSpPr/>
          <p:nvPr/>
        </p:nvSpPr>
        <p:spPr>
          <a:xfrm>
            <a:off x="8558784" y="5512520"/>
            <a:ext cx="615222" cy="86958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Cerrar llave 38">
            <a:extLst>
              <a:ext uri="{FF2B5EF4-FFF2-40B4-BE49-F238E27FC236}">
                <a16:creationId xmlns:a16="http://schemas.microsoft.com/office/drawing/2014/main" id="{34A0E619-BBEC-4E52-9506-B921BEB22A9E}"/>
              </a:ext>
            </a:extLst>
          </p:cNvPr>
          <p:cNvSpPr/>
          <p:nvPr/>
        </p:nvSpPr>
        <p:spPr>
          <a:xfrm>
            <a:off x="8585268" y="4247003"/>
            <a:ext cx="615222" cy="8138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0840D27C-640E-423C-A2A3-40DC5D53A916}"/>
              </a:ext>
            </a:extLst>
          </p:cNvPr>
          <p:cNvCxnSpPr>
            <a:cxnSpLocks/>
          </p:cNvCxnSpPr>
          <p:nvPr/>
        </p:nvCxnSpPr>
        <p:spPr>
          <a:xfrm>
            <a:off x="4846320" y="4412319"/>
            <a:ext cx="1834896" cy="116208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2FDBBB23-0A09-4628-9F0B-454A83B16EA7}"/>
              </a:ext>
            </a:extLst>
          </p:cNvPr>
          <p:cNvCxnSpPr>
            <a:cxnSpLocks/>
          </p:cNvCxnSpPr>
          <p:nvPr/>
        </p:nvCxnSpPr>
        <p:spPr>
          <a:xfrm>
            <a:off x="4882896" y="4943484"/>
            <a:ext cx="1817658" cy="13721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28F502BE-7897-475F-9C9B-B1ECAAF560C8}"/>
              </a:ext>
            </a:extLst>
          </p:cNvPr>
          <p:cNvCxnSpPr>
            <a:cxnSpLocks/>
          </p:cNvCxnSpPr>
          <p:nvPr/>
        </p:nvCxnSpPr>
        <p:spPr>
          <a:xfrm flipV="1">
            <a:off x="4843272" y="4438863"/>
            <a:ext cx="1844040" cy="112837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1483B1B2-97E7-47D2-8B2A-6B90BAAE8AC3}"/>
              </a:ext>
            </a:extLst>
          </p:cNvPr>
          <p:cNvCxnSpPr>
            <a:cxnSpLocks/>
          </p:cNvCxnSpPr>
          <p:nvPr/>
        </p:nvCxnSpPr>
        <p:spPr>
          <a:xfrm flipV="1">
            <a:off x="4878798" y="4943485"/>
            <a:ext cx="1808514" cy="141441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uadroTexto 50">
            <a:extLst>
              <a:ext uri="{FF2B5EF4-FFF2-40B4-BE49-F238E27FC236}">
                <a16:creationId xmlns:a16="http://schemas.microsoft.com/office/drawing/2014/main" id="{690297EF-874C-4FE7-9689-44EDDA15110E}"/>
              </a:ext>
            </a:extLst>
          </p:cNvPr>
          <p:cNvSpPr txBox="1"/>
          <p:nvPr/>
        </p:nvSpPr>
        <p:spPr>
          <a:xfrm>
            <a:off x="6793992" y="3182112"/>
            <a:ext cx="179127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MX" dirty="0">
                <a:solidFill>
                  <a:srgbClr val="FF0000"/>
                </a:solidFill>
              </a:rPr>
              <a:t>A&gt;B</a:t>
            </a:r>
          </a:p>
          <a:p>
            <a:pPr marL="285750" indent="-285750">
              <a:buFontTx/>
              <a:buChar char="-"/>
            </a:pPr>
            <a:r>
              <a:rPr lang="es-MX" dirty="0">
                <a:solidFill>
                  <a:srgbClr val="00B050"/>
                </a:solidFill>
              </a:rPr>
              <a:t>Otro caso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3DACDC4E-8050-480D-BE4F-301AA76A4494}"/>
              </a:ext>
            </a:extLst>
          </p:cNvPr>
          <p:cNvSpPr txBox="1"/>
          <p:nvPr/>
        </p:nvSpPr>
        <p:spPr>
          <a:xfrm>
            <a:off x="7754112" y="5205071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S2_0</a:t>
            </a:r>
            <a:endParaRPr lang="es-MX" dirty="0"/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4327CE55-F4C7-4C98-830A-21DCF8A5BCFA}"/>
              </a:ext>
            </a:extLst>
          </p:cNvPr>
          <p:cNvSpPr txBox="1"/>
          <p:nvPr/>
        </p:nvSpPr>
        <p:spPr>
          <a:xfrm>
            <a:off x="7737661" y="5988563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S2_1</a:t>
            </a:r>
            <a:endParaRPr lang="es-MX" dirty="0"/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0F3B53CE-1EAA-41CD-8379-A3943BB135C1}"/>
              </a:ext>
            </a:extLst>
          </p:cNvPr>
          <p:cNvSpPr txBox="1"/>
          <p:nvPr/>
        </p:nvSpPr>
        <p:spPr>
          <a:xfrm>
            <a:off x="7754112" y="408760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S1_0</a:t>
            </a:r>
            <a:endParaRPr lang="es-MX" dirty="0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8589533C-D9B3-4E20-84BC-096C9BA20BB6}"/>
              </a:ext>
            </a:extLst>
          </p:cNvPr>
          <p:cNvSpPr txBox="1"/>
          <p:nvPr/>
        </p:nvSpPr>
        <p:spPr>
          <a:xfrm>
            <a:off x="7755868" y="4564227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S1_1</a:t>
            </a:r>
            <a:endParaRPr lang="es-MX" dirty="0"/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7C199E51-0488-424A-ABC3-A0D820F0EF69}"/>
              </a:ext>
            </a:extLst>
          </p:cNvPr>
          <p:cNvSpPr txBox="1"/>
          <p:nvPr/>
        </p:nvSpPr>
        <p:spPr>
          <a:xfrm>
            <a:off x="563880" y="1501206"/>
            <a:ext cx="896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u="sng" dirty="0">
                <a:solidFill>
                  <a:srgbClr val="FF0000"/>
                </a:solidFill>
              </a:rPr>
              <a:t>Paso 1</a:t>
            </a:r>
          </a:p>
        </p:txBody>
      </p:sp>
    </p:spTree>
    <p:extLst>
      <p:ext uri="{BB962C8B-B14F-4D97-AF65-F5344CB8AC3E}">
        <p14:creationId xmlns:p14="http://schemas.microsoft.com/office/powerpoint/2010/main" val="4225267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ADD1D2AF-5E72-44C8-B99F-D0FB09529D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880874"/>
              </p:ext>
            </p:extLst>
          </p:nvPr>
        </p:nvGraphicFramePr>
        <p:xfrm>
          <a:off x="4482592" y="441452"/>
          <a:ext cx="6718808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851">
                  <a:extLst>
                    <a:ext uri="{9D8B030D-6E8A-4147-A177-3AD203B41FA5}">
                      <a16:colId xmlns:a16="http://schemas.microsoft.com/office/drawing/2014/main" val="949559018"/>
                    </a:ext>
                  </a:extLst>
                </a:gridCol>
                <a:gridCol w="839851">
                  <a:extLst>
                    <a:ext uri="{9D8B030D-6E8A-4147-A177-3AD203B41FA5}">
                      <a16:colId xmlns:a16="http://schemas.microsoft.com/office/drawing/2014/main" val="2465972678"/>
                    </a:ext>
                  </a:extLst>
                </a:gridCol>
                <a:gridCol w="839851">
                  <a:extLst>
                    <a:ext uri="{9D8B030D-6E8A-4147-A177-3AD203B41FA5}">
                      <a16:colId xmlns:a16="http://schemas.microsoft.com/office/drawing/2014/main" val="1604585608"/>
                    </a:ext>
                  </a:extLst>
                </a:gridCol>
                <a:gridCol w="839851">
                  <a:extLst>
                    <a:ext uri="{9D8B030D-6E8A-4147-A177-3AD203B41FA5}">
                      <a16:colId xmlns:a16="http://schemas.microsoft.com/office/drawing/2014/main" val="4234703676"/>
                    </a:ext>
                  </a:extLst>
                </a:gridCol>
                <a:gridCol w="839851">
                  <a:extLst>
                    <a:ext uri="{9D8B030D-6E8A-4147-A177-3AD203B41FA5}">
                      <a16:colId xmlns:a16="http://schemas.microsoft.com/office/drawing/2014/main" val="3661312307"/>
                    </a:ext>
                  </a:extLst>
                </a:gridCol>
                <a:gridCol w="839851">
                  <a:extLst>
                    <a:ext uri="{9D8B030D-6E8A-4147-A177-3AD203B41FA5}">
                      <a16:colId xmlns:a16="http://schemas.microsoft.com/office/drawing/2014/main" val="998864860"/>
                    </a:ext>
                  </a:extLst>
                </a:gridCol>
                <a:gridCol w="839851">
                  <a:extLst>
                    <a:ext uri="{9D8B030D-6E8A-4147-A177-3AD203B41FA5}">
                      <a16:colId xmlns:a16="http://schemas.microsoft.com/office/drawing/2014/main" val="3957590683"/>
                    </a:ext>
                  </a:extLst>
                </a:gridCol>
                <a:gridCol w="839851">
                  <a:extLst>
                    <a:ext uri="{9D8B030D-6E8A-4147-A177-3AD203B41FA5}">
                      <a16:colId xmlns:a16="http://schemas.microsoft.com/office/drawing/2014/main" val="1110804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A_0</a:t>
                      </a:r>
                      <a:endParaRPr lang="es-MX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A_1</a:t>
                      </a:r>
                      <a:endParaRPr lang="es-MX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B_0</a:t>
                      </a:r>
                      <a:endParaRPr lang="es-MX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B_1</a:t>
                      </a:r>
                      <a:endParaRPr lang="es-MX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S1_0</a:t>
                      </a:r>
                      <a:endParaRPr lang="es-MX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S1_1</a:t>
                      </a:r>
                      <a:endParaRPr lang="es-MX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S2_0</a:t>
                      </a:r>
                      <a:endParaRPr lang="es-MX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S2_1</a:t>
                      </a:r>
                      <a:endParaRPr lang="es-MX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440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  <a:endParaRPr lang="es-MX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  <a:endParaRPr lang="es-MX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  <a:endParaRPr lang="es-MX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  <a:endParaRPr lang="es-MX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  <a:endParaRPr lang="es-MX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  <a:endParaRPr lang="es-MX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  <a:endParaRPr lang="es-MX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  <a:endParaRPr lang="es-MX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962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  <a:endParaRPr lang="es-MX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  <a:endParaRPr lang="es-MX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  <a:endParaRPr lang="es-MX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MX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  <a:endParaRPr lang="es-MX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  <a:endParaRPr lang="es-MX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  <a:endParaRPr lang="es-MX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MX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042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  <a:endParaRPr lang="es-MX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  <a:endParaRPr lang="es-MX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MX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  <a:endParaRPr lang="es-MX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  <a:endParaRPr lang="es-MX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  <a:endParaRPr lang="es-MX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MX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  <a:endParaRPr lang="es-MX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324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  <a:endParaRPr lang="es-MX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  <a:endParaRPr lang="es-MX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MX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MX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  <a:endParaRPr lang="es-MX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  <a:endParaRPr lang="es-MX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MX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MX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950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  <a:endParaRPr lang="es-MX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  <a:endParaRPr lang="es-MX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  <a:endParaRPr lang="es-MX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MX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98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  <a:endParaRPr lang="es-MX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MX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  <a:endParaRPr lang="es-MX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MX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  <a:endParaRPr lang="es-MX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MX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  <a:endParaRPr lang="es-MX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MX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174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  <a:endParaRPr lang="es-MX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MX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MX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  <a:endParaRPr lang="es-MX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  <a:endParaRPr lang="es-MX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MX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MX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  <a:endParaRPr lang="es-MX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  <a:endParaRPr lang="es-MX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MX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MX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MX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  <a:endParaRPr lang="es-MX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MX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MX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MX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341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  <a:endParaRPr lang="es-MX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  <a:endParaRPr lang="es-MX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MX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  <a:endParaRPr lang="es-MX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90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  <a:endParaRPr lang="es-MX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MX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MX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  <a:endParaRPr lang="es-MX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300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MX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  <a:endParaRPr lang="es-MX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MX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  <a:endParaRPr lang="es-MX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MX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  <a:endParaRPr lang="es-MX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MX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  <a:endParaRPr lang="es-MX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55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MX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  <a:endParaRPr lang="es-MX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MX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MX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MX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  <a:endParaRPr lang="es-MX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MX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MX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736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  <a:endParaRPr lang="es-MX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  <a:endParaRPr lang="es-MX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MX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MX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591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  <a:endParaRPr lang="es-MX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MX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MX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MX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013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MX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  <a:endParaRPr lang="es-MX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MX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MX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7200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MX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MX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MX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MX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MX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MX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MX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MX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25106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CD0D752B-A509-471F-B40C-F02AB8AF30EB}"/>
              </a:ext>
            </a:extLst>
          </p:cNvPr>
          <p:cNvSpPr txBox="1"/>
          <p:nvPr/>
        </p:nvSpPr>
        <p:spPr>
          <a:xfrm>
            <a:off x="896112" y="694944"/>
            <a:ext cx="896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u="sng" dirty="0">
                <a:solidFill>
                  <a:srgbClr val="FF0000"/>
                </a:solidFill>
              </a:rPr>
              <a:t>Paso 3</a:t>
            </a:r>
          </a:p>
        </p:txBody>
      </p:sp>
    </p:spTree>
    <p:extLst>
      <p:ext uri="{BB962C8B-B14F-4D97-AF65-F5344CB8AC3E}">
        <p14:creationId xmlns:p14="http://schemas.microsoft.com/office/powerpoint/2010/main" val="1615777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7">
            <a:extLst>
              <a:ext uri="{FF2B5EF4-FFF2-40B4-BE49-F238E27FC236}">
                <a16:creationId xmlns:a16="http://schemas.microsoft.com/office/drawing/2014/main" id="{28910FB2-BEE9-4CDB-8A97-B4F7258019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021399"/>
              </p:ext>
            </p:extLst>
          </p:nvPr>
        </p:nvGraphicFramePr>
        <p:xfrm>
          <a:off x="468376" y="774530"/>
          <a:ext cx="7313170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634">
                  <a:extLst>
                    <a:ext uri="{9D8B030D-6E8A-4147-A177-3AD203B41FA5}">
                      <a16:colId xmlns:a16="http://schemas.microsoft.com/office/drawing/2014/main" val="2937602484"/>
                    </a:ext>
                  </a:extLst>
                </a:gridCol>
                <a:gridCol w="1462634">
                  <a:extLst>
                    <a:ext uri="{9D8B030D-6E8A-4147-A177-3AD203B41FA5}">
                      <a16:colId xmlns:a16="http://schemas.microsoft.com/office/drawing/2014/main" val="972380285"/>
                    </a:ext>
                  </a:extLst>
                </a:gridCol>
                <a:gridCol w="1462634">
                  <a:extLst>
                    <a:ext uri="{9D8B030D-6E8A-4147-A177-3AD203B41FA5}">
                      <a16:colId xmlns:a16="http://schemas.microsoft.com/office/drawing/2014/main" val="3089216066"/>
                    </a:ext>
                  </a:extLst>
                </a:gridCol>
                <a:gridCol w="1462634">
                  <a:extLst>
                    <a:ext uri="{9D8B030D-6E8A-4147-A177-3AD203B41FA5}">
                      <a16:colId xmlns:a16="http://schemas.microsoft.com/office/drawing/2014/main" val="2794692268"/>
                    </a:ext>
                  </a:extLst>
                </a:gridCol>
                <a:gridCol w="1462634">
                  <a:extLst>
                    <a:ext uri="{9D8B030D-6E8A-4147-A177-3AD203B41FA5}">
                      <a16:colId xmlns:a16="http://schemas.microsoft.com/office/drawing/2014/main" val="220068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A_0,A_1</a:t>
                      </a:r>
                    </a:p>
                    <a:p>
                      <a:pPr algn="r"/>
                      <a:endParaRPr lang="es-ES" dirty="0"/>
                    </a:p>
                    <a:p>
                      <a:r>
                        <a:rPr lang="es-ES" dirty="0"/>
                        <a:t>B_0,B_1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00</a:t>
                      </a:r>
                      <a:endParaRPr lang="es-MX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01</a:t>
                      </a:r>
                      <a:endParaRPr lang="es-MX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11</a:t>
                      </a:r>
                      <a:endParaRPr lang="es-MX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10</a:t>
                      </a:r>
                      <a:endParaRPr lang="es-MX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901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00</a:t>
                      </a:r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56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01</a:t>
                      </a:r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310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316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322999"/>
                  </a:ext>
                </a:extLst>
              </a:tr>
            </a:tbl>
          </a:graphicData>
        </a:graphic>
      </p:graphicFrame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A74F501F-167C-4F02-8982-1E3754F30D7E}"/>
              </a:ext>
            </a:extLst>
          </p:cNvPr>
          <p:cNvCxnSpPr>
            <a:cxnSpLocks/>
          </p:cNvCxnSpPr>
          <p:nvPr/>
        </p:nvCxnSpPr>
        <p:spPr>
          <a:xfrm>
            <a:off x="468376" y="774530"/>
            <a:ext cx="1415288" cy="87139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a 7">
            <a:extLst>
              <a:ext uri="{FF2B5EF4-FFF2-40B4-BE49-F238E27FC236}">
                <a16:creationId xmlns:a16="http://schemas.microsoft.com/office/drawing/2014/main" id="{750BCDED-3E35-4FCE-AF07-164DA3AD77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273123"/>
              </p:ext>
            </p:extLst>
          </p:nvPr>
        </p:nvGraphicFramePr>
        <p:xfrm>
          <a:off x="468376" y="4057226"/>
          <a:ext cx="7313170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634">
                  <a:extLst>
                    <a:ext uri="{9D8B030D-6E8A-4147-A177-3AD203B41FA5}">
                      <a16:colId xmlns:a16="http://schemas.microsoft.com/office/drawing/2014/main" val="2937602484"/>
                    </a:ext>
                  </a:extLst>
                </a:gridCol>
                <a:gridCol w="1462634">
                  <a:extLst>
                    <a:ext uri="{9D8B030D-6E8A-4147-A177-3AD203B41FA5}">
                      <a16:colId xmlns:a16="http://schemas.microsoft.com/office/drawing/2014/main" val="972380285"/>
                    </a:ext>
                  </a:extLst>
                </a:gridCol>
                <a:gridCol w="1462634">
                  <a:extLst>
                    <a:ext uri="{9D8B030D-6E8A-4147-A177-3AD203B41FA5}">
                      <a16:colId xmlns:a16="http://schemas.microsoft.com/office/drawing/2014/main" val="3089216066"/>
                    </a:ext>
                  </a:extLst>
                </a:gridCol>
                <a:gridCol w="1462634">
                  <a:extLst>
                    <a:ext uri="{9D8B030D-6E8A-4147-A177-3AD203B41FA5}">
                      <a16:colId xmlns:a16="http://schemas.microsoft.com/office/drawing/2014/main" val="2794692268"/>
                    </a:ext>
                  </a:extLst>
                </a:gridCol>
                <a:gridCol w="1462634">
                  <a:extLst>
                    <a:ext uri="{9D8B030D-6E8A-4147-A177-3AD203B41FA5}">
                      <a16:colId xmlns:a16="http://schemas.microsoft.com/office/drawing/2014/main" val="220068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A_0,A_1</a:t>
                      </a:r>
                    </a:p>
                    <a:p>
                      <a:pPr algn="r"/>
                      <a:endParaRPr lang="es-ES" dirty="0"/>
                    </a:p>
                    <a:p>
                      <a:r>
                        <a:rPr lang="es-ES" dirty="0"/>
                        <a:t>B_0,B_1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00</a:t>
                      </a:r>
                      <a:endParaRPr lang="es-MX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01</a:t>
                      </a:r>
                      <a:endParaRPr lang="es-MX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11</a:t>
                      </a:r>
                      <a:endParaRPr lang="es-MX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10</a:t>
                      </a:r>
                      <a:endParaRPr lang="es-MX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901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00</a:t>
                      </a:r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56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01</a:t>
                      </a:r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310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316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322999"/>
                  </a:ext>
                </a:extLst>
              </a:tr>
            </a:tbl>
          </a:graphicData>
        </a:graphic>
      </p:graphicFrame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5BCB1D6-FD75-46DF-B101-B1E3D5347FFA}"/>
              </a:ext>
            </a:extLst>
          </p:cNvPr>
          <p:cNvCxnSpPr>
            <a:cxnSpLocks/>
          </p:cNvCxnSpPr>
          <p:nvPr/>
        </p:nvCxnSpPr>
        <p:spPr>
          <a:xfrm>
            <a:off x="468376" y="4057226"/>
            <a:ext cx="1415288" cy="87139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>
            <a:extLst>
              <a:ext uri="{FF2B5EF4-FFF2-40B4-BE49-F238E27FC236}">
                <a16:creationId xmlns:a16="http://schemas.microsoft.com/office/drawing/2014/main" id="{EC776448-4DD0-4FEA-B21C-5A87054376D8}"/>
              </a:ext>
            </a:extLst>
          </p:cNvPr>
          <p:cNvSpPr/>
          <p:nvPr/>
        </p:nvSpPr>
        <p:spPr>
          <a:xfrm>
            <a:off x="5065776" y="2362201"/>
            <a:ext cx="2487168" cy="87714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0A87169A-AD87-40A0-B79C-6C079807DB71}"/>
              </a:ext>
            </a:extLst>
          </p:cNvPr>
          <p:cNvSpPr/>
          <p:nvPr/>
        </p:nvSpPr>
        <p:spPr>
          <a:xfrm>
            <a:off x="3712464" y="5256106"/>
            <a:ext cx="2447544" cy="87714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031132FC-9282-49B2-BD90-90EDFC27E0E0}"/>
              </a:ext>
            </a:extLst>
          </p:cNvPr>
          <p:cNvSpPr/>
          <p:nvPr/>
        </p:nvSpPr>
        <p:spPr>
          <a:xfrm>
            <a:off x="5294378" y="5256106"/>
            <a:ext cx="2084830" cy="54119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A9C4BBC1-FB24-4532-BD50-95004E5D8908}"/>
              </a:ext>
            </a:extLst>
          </p:cNvPr>
          <p:cNvSpPr/>
          <p:nvPr/>
        </p:nvSpPr>
        <p:spPr>
          <a:xfrm>
            <a:off x="3813048" y="5669282"/>
            <a:ext cx="749808" cy="87714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7731218B-6A76-4606-A725-34BDAD719C46}"/>
                  </a:ext>
                </a:extLst>
              </p:cNvPr>
              <p:cNvSpPr txBox="1"/>
              <p:nvPr/>
            </p:nvSpPr>
            <p:spPr>
              <a:xfrm>
                <a:off x="8074154" y="2085202"/>
                <a:ext cx="1214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s-MX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MX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s-MX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s-MX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7731218B-6A76-4606-A725-34BDAD719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4154" y="2085202"/>
                <a:ext cx="1214371" cy="276999"/>
              </a:xfrm>
              <a:prstGeom prst="rect">
                <a:avLst/>
              </a:prstGeom>
              <a:blipFill>
                <a:blip r:embed="rId2"/>
                <a:stretch>
                  <a:fillRect l="-4523" r="-1508" b="-1521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2FBF9930-D1FF-40DF-BA93-8D268DBEBFB1}"/>
                  </a:ext>
                </a:extLst>
              </p:cNvPr>
              <p:cNvSpPr txBox="1"/>
              <p:nvPr/>
            </p:nvSpPr>
            <p:spPr>
              <a:xfrm>
                <a:off x="8074154" y="4789828"/>
                <a:ext cx="3247299" cy="2775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s-E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MX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MX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s-MX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MX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s-MX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MX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s-MX" i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sSub>
                        <m:sSubPr>
                          <m:ctrlPr>
                            <a:rPr lang="es-MX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s-MX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i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s-MX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MX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s-MX" i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sSub>
                        <m:sSubPr>
                          <m:ctrlPr>
                            <a:rPr lang="es-MX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MX" i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MX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s-MX" i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2FBF9930-D1FF-40DF-BA93-8D268DBEBF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4154" y="4789828"/>
                <a:ext cx="3247299" cy="277576"/>
              </a:xfrm>
              <a:prstGeom prst="rect">
                <a:avLst/>
              </a:prstGeom>
              <a:blipFill>
                <a:blip r:embed="rId3"/>
                <a:stretch>
                  <a:fillRect l="-1316" r="-376" b="-1777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uadroTexto 13">
            <a:extLst>
              <a:ext uri="{FF2B5EF4-FFF2-40B4-BE49-F238E27FC236}">
                <a16:creationId xmlns:a16="http://schemas.microsoft.com/office/drawing/2014/main" id="{1D1BB134-B126-4194-8663-B7BAA4C5BE9F}"/>
              </a:ext>
            </a:extLst>
          </p:cNvPr>
          <p:cNvSpPr txBox="1"/>
          <p:nvPr/>
        </p:nvSpPr>
        <p:spPr>
          <a:xfrm>
            <a:off x="630936" y="313757"/>
            <a:ext cx="896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u="sng" dirty="0">
                <a:solidFill>
                  <a:srgbClr val="FF0000"/>
                </a:solidFill>
              </a:rPr>
              <a:t>Paso 4</a:t>
            </a:r>
          </a:p>
        </p:txBody>
      </p:sp>
    </p:spTree>
    <p:extLst>
      <p:ext uri="{BB962C8B-B14F-4D97-AF65-F5344CB8AC3E}">
        <p14:creationId xmlns:p14="http://schemas.microsoft.com/office/powerpoint/2010/main" val="1558172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a 7">
                <a:extLst>
                  <a:ext uri="{FF2B5EF4-FFF2-40B4-BE49-F238E27FC236}">
                    <a16:creationId xmlns:a16="http://schemas.microsoft.com/office/drawing/2014/main" id="{28910FB2-BEE9-4CDB-8A97-B4F7258019D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7844594"/>
                  </p:ext>
                </p:extLst>
              </p:nvPr>
            </p:nvGraphicFramePr>
            <p:xfrm>
              <a:off x="468376" y="774530"/>
              <a:ext cx="7313170" cy="2397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2634">
                      <a:extLst>
                        <a:ext uri="{9D8B030D-6E8A-4147-A177-3AD203B41FA5}">
                          <a16:colId xmlns:a16="http://schemas.microsoft.com/office/drawing/2014/main" val="2937602484"/>
                        </a:ext>
                      </a:extLst>
                    </a:gridCol>
                    <a:gridCol w="1462634">
                      <a:extLst>
                        <a:ext uri="{9D8B030D-6E8A-4147-A177-3AD203B41FA5}">
                          <a16:colId xmlns:a16="http://schemas.microsoft.com/office/drawing/2014/main" val="972380285"/>
                        </a:ext>
                      </a:extLst>
                    </a:gridCol>
                    <a:gridCol w="1462634">
                      <a:extLst>
                        <a:ext uri="{9D8B030D-6E8A-4147-A177-3AD203B41FA5}">
                          <a16:colId xmlns:a16="http://schemas.microsoft.com/office/drawing/2014/main" val="3089216066"/>
                        </a:ext>
                      </a:extLst>
                    </a:gridCol>
                    <a:gridCol w="1462634">
                      <a:extLst>
                        <a:ext uri="{9D8B030D-6E8A-4147-A177-3AD203B41FA5}">
                          <a16:colId xmlns:a16="http://schemas.microsoft.com/office/drawing/2014/main" val="2794692268"/>
                        </a:ext>
                      </a:extLst>
                    </a:gridCol>
                    <a:gridCol w="1462634">
                      <a:extLst>
                        <a:ext uri="{9D8B030D-6E8A-4147-A177-3AD203B41FA5}">
                          <a16:colId xmlns:a16="http://schemas.microsoft.com/office/drawing/2014/main" val="2200689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1" i="1" smtClean="0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s-E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r>
                                  <a:rPr lang="es-ES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s-E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1" i="1" smtClean="0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s-E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b="1" dirty="0"/>
                        </a:p>
                        <a:p>
                          <a:pPr algn="r"/>
                          <a:endParaRPr lang="es-ES" dirty="0"/>
                        </a:p>
                        <a:p>
                          <a:r>
                            <a:rPr lang="es-ES" dirty="0"/>
                            <a:t>B_0,B_1</a:t>
                          </a: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00</a:t>
                          </a:r>
                          <a:endParaRPr lang="es-MX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01</a:t>
                          </a:r>
                          <a:endParaRPr lang="es-MX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11</a:t>
                          </a:r>
                          <a:endParaRPr lang="es-MX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10</a:t>
                          </a:r>
                          <a:endParaRPr lang="es-MX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89019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</a:rPr>
                            <a:t>00</a:t>
                          </a:r>
                          <a:endParaRPr lang="es-MX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0</a:t>
                          </a:r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0</a:t>
                          </a:r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1</a:t>
                          </a:r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1</a:t>
                          </a:r>
                          <a:endParaRPr lang="es-MX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1568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</a:rPr>
                            <a:t>01</a:t>
                          </a:r>
                          <a:endParaRPr lang="es-MX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0</a:t>
                          </a:r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0</a:t>
                          </a:r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1</a:t>
                          </a:r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1</a:t>
                          </a:r>
                          <a:endParaRPr lang="es-MX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53105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</a:rPr>
                            <a:t>11</a:t>
                          </a:r>
                          <a:endParaRPr lang="es-MX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1</a:t>
                          </a:r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1</a:t>
                          </a:r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1</a:t>
                          </a:r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1</a:t>
                          </a:r>
                          <a:endParaRPr lang="es-MX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43166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</a:rPr>
                            <a:t>10</a:t>
                          </a:r>
                          <a:endParaRPr lang="es-MX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1</a:t>
                          </a:r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1</a:t>
                          </a:r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1</a:t>
                          </a:r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1</a:t>
                          </a:r>
                          <a:endParaRPr lang="es-MX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53229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a 7">
                <a:extLst>
                  <a:ext uri="{FF2B5EF4-FFF2-40B4-BE49-F238E27FC236}">
                    <a16:creationId xmlns:a16="http://schemas.microsoft.com/office/drawing/2014/main" id="{28910FB2-BEE9-4CDB-8A97-B4F7258019D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7844594"/>
                  </p:ext>
                </p:extLst>
              </p:nvPr>
            </p:nvGraphicFramePr>
            <p:xfrm>
              <a:off x="468376" y="774530"/>
              <a:ext cx="7313170" cy="2397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2634">
                      <a:extLst>
                        <a:ext uri="{9D8B030D-6E8A-4147-A177-3AD203B41FA5}">
                          <a16:colId xmlns:a16="http://schemas.microsoft.com/office/drawing/2014/main" val="2937602484"/>
                        </a:ext>
                      </a:extLst>
                    </a:gridCol>
                    <a:gridCol w="1462634">
                      <a:extLst>
                        <a:ext uri="{9D8B030D-6E8A-4147-A177-3AD203B41FA5}">
                          <a16:colId xmlns:a16="http://schemas.microsoft.com/office/drawing/2014/main" val="972380285"/>
                        </a:ext>
                      </a:extLst>
                    </a:gridCol>
                    <a:gridCol w="1462634">
                      <a:extLst>
                        <a:ext uri="{9D8B030D-6E8A-4147-A177-3AD203B41FA5}">
                          <a16:colId xmlns:a16="http://schemas.microsoft.com/office/drawing/2014/main" val="3089216066"/>
                        </a:ext>
                      </a:extLst>
                    </a:gridCol>
                    <a:gridCol w="1462634">
                      <a:extLst>
                        <a:ext uri="{9D8B030D-6E8A-4147-A177-3AD203B41FA5}">
                          <a16:colId xmlns:a16="http://schemas.microsoft.com/office/drawing/2014/main" val="2794692268"/>
                        </a:ext>
                      </a:extLst>
                    </a:gridCol>
                    <a:gridCol w="1462634">
                      <a:extLst>
                        <a:ext uri="{9D8B030D-6E8A-4147-A177-3AD203B41FA5}">
                          <a16:colId xmlns:a16="http://schemas.microsoft.com/office/drawing/2014/main" val="220068990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2"/>
                          <a:stretch>
                            <a:fillRect l="-417" t="-3333" r="-402083" b="-17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00</a:t>
                          </a:r>
                          <a:endParaRPr lang="es-MX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01</a:t>
                          </a:r>
                          <a:endParaRPr lang="es-MX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11</a:t>
                          </a:r>
                          <a:endParaRPr lang="es-MX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10</a:t>
                          </a:r>
                          <a:endParaRPr lang="es-MX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89019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</a:rPr>
                            <a:t>00</a:t>
                          </a:r>
                          <a:endParaRPr lang="es-MX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0</a:t>
                          </a:r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0</a:t>
                          </a:r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1</a:t>
                          </a:r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1</a:t>
                          </a:r>
                          <a:endParaRPr lang="es-MX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1568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</a:rPr>
                            <a:t>01</a:t>
                          </a:r>
                          <a:endParaRPr lang="es-MX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0</a:t>
                          </a:r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0</a:t>
                          </a:r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1</a:t>
                          </a:r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1</a:t>
                          </a:r>
                          <a:endParaRPr lang="es-MX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53105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</a:rPr>
                            <a:t>11</a:t>
                          </a:r>
                          <a:endParaRPr lang="es-MX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1</a:t>
                          </a:r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1</a:t>
                          </a:r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1</a:t>
                          </a:r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1</a:t>
                          </a:r>
                          <a:endParaRPr lang="es-MX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43166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</a:rPr>
                            <a:t>10</a:t>
                          </a:r>
                          <a:endParaRPr lang="es-MX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1</a:t>
                          </a:r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1</a:t>
                          </a:r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1</a:t>
                          </a:r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1</a:t>
                          </a:r>
                          <a:endParaRPr lang="es-MX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532299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A74F501F-167C-4F02-8982-1E3754F30D7E}"/>
              </a:ext>
            </a:extLst>
          </p:cNvPr>
          <p:cNvCxnSpPr>
            <a:cxnSpLocks/>
          </p:cNvCxnSpPr>
          <p:nvPr/>
        </p:nvCxnSpPr>
        <p:spPr>
          <a:xfrm>
            <a:off x="468376" y="774530"/>
            <a:ext cx="1415288" cy="87139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a 7">
            <a:extLst>
              <a:ext uri="{FF2B5EF4-FFF2-40B4-BE49-F238E27FC236}">
                <a16:creationId xmlns:a16="http://schemas.microsoft.com/office/drawing/2014/main" id="{750BCDED-3E35-4FCE-AF07-164DA3AD77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048063"/>
              </p:ext>
            </p:extLst>
          </p:nvPr>
        </p:nvGraphicFramePr>
        <p:xfrm>
          <a:off x="468376" y="4057226"/>
          <a:ext cx="7313170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634">
                  <a:extLst>
                    <a:ext uri="{9D8B030D-6E8A-4147-A177-3AD203B41FA5}">
                      <a16:colId xmlns:a16="http://schemas.microsoft.com/office/drawing/2014/main" val="2937602484"/>
                    </a:ext>
                  </a:extLst>
                </a:gridCol>
                <a:gridCol w="1462634">
                  <a:extLst>
                    <a:ext uri="{9D8B030D-6E8A-4147-A177-3AD203B41FA5}">
                      <a16:colId xmlns:a16="http://schemas.microsoft.com/office/drawing/2014/main" val="972380285"/>
                    </a:ext>
                  </a:extLst>
                </a:gridCol>
                <a:gridCol w="1462634">
                  <a:extLst>
                    <a:ext uri="{9D8B030D-6E8A-4147-A177-3AD203B41FA5}">
                      <a16:colId xmlns:a16="http://schemas.microsoft.com/office/drawing/2014/main" val="3089216066"/>
                    </a:ext>
                  </a:extLst>
                </a:gridCol>
                <a:gridCol w="1462634">
                  <a:extLst>
                    <a:ext uri="{9D8B030D-6E8A-4147-A177-3AD203B41FA5}">
                      <a16:colId xmlns:a16="http://schemas.microsoft.com/office/drawing/2014/main" val="2794692268"/>
                    </a:ext>
                  </a:extLst>
                </a:gridCol>
                <a:gridCol w="1462634">
                  <a:extLst>
                    <a:ext uri="{9D8B030D-6E8A-4147-A177-3AD203B41FA5}">
                      <a16:colId xmlns:a16="http://schemas.microsoft.com/office/drawing/2014/main" val="220068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A_0,A_1</a:t>
                      </a:r>
                    </a:p>
                    <a:p>
                      <a:pPr algn="r"/>
                      <a:endParaRPr lang="es-ES" dirty="0"/>
                    </a:p>
                    <a:p>
                      <a:r>
                        <a:rPr lang="es-ES" dirty="0"/>
                        <a:t>B_0,B_1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00</a:t>
                      </a:r>
                      <a:endParaRPr lang="es-MX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01</a:t>
                      </a:r>
                      <a:endParaRPr lang="es-MX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11</a:t>
                      </a:r>
                      <a:endParaRPr lang="es-MX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10</a:t>
                      </a:r>
                      <a:endParaRPr lang="es-MX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901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00</a:t>
                      </a:r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56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01</a:t>
                      </a:r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310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316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322999"/>
                  </a:ext>
                </a:extLst>
              </a:tr>
            </a:tbl>
          </a:graphicData>
        </a:graphic>
      </p:graphicFrame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5BCB1D6-FD75-46DF-B101-B1E3D5347FFA}"/>
              </a:ext>
            </a:extLst>
          </p:cNvPr>
          <p:cNvCxnSpPr>
            <a:cxnSpLocks/>
          </p:cNvCxnSpPr>
          <p:nvPr/>
        </p:nvCxnSpPr>
        <p:spPr>
          <a:xfrm>
            <a:off x="468376" y="4057226"/>
            <a:ext cx="1415288" cy="87139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>
            <a:extLst>
              <a:ext uri="{FF2B5EF4-FFF2-40B4-BE49-F238E27FC236}">
                <a16:creationId xmlns:a16="http://schemas.microsoft.com/office/drawing/2014/main" id="{F26D923A-3D86-477E-B871-16CDE38C534C}"/>
              </a:ext>
            </a:extLst>
          </p:cNvPr>
          <p:cNvSpPr/>
          <p:nvPr/>
        </p:nvSpPr>
        <p:spPr>
          <a:xfrm>
            <a:off x="1792224" y="2394204"/>
            <a:ext cx="6108192" cy="87139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0004B310-87C1-4F00-9649-FD9903B056D5}"/>
              </a:ext>
            </a:extLst>
          </p:cNvPr>
          <p:cNvSpPr/>
          <p:nvPr/>
        </p:nvSpPr>
        <p:spPr>
          <a:xfrm>
            <a:off x="4919476" y="1685206"/>
            <a:ext cx="2788916" cy="152637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708418C2-C2E2-427D-9E67-B8B59A95C7DA}"/>
              </a:ext>
            </a:extLst>
          </p:cNvPr>
          <p:cNvSpPr/>
          <p:nvPr/>
        </p:nvSpPr>
        <p:spPr>
          <a:xfrm>
            <a:off x="2212848" y="5660136"/>
            <a:ext cx="5175504" cy="423334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1FA6793B-99E3-4151-A4B0-C1E4099E8F14}"/>
              </a:ext>
            </a:extLst>
          </p:cNvPr>
          <p:cNvSpPr/>
          <p:nvPr/>
        </p:nvSpPr>
        <p:spPr>
          <a:xfrm rot="5400000">
            <a:off x="4827016" y="5468111"/>
            <a:ext cx="1550416" cy="42333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73C5261F-4044-4815-AB94-943B4E2C243D}"/>
              </a:ext>
            </a:extLst>
          </p:cNvPr>
          <p:cNvSpPr/>
          <p:nvPr/>
        </p:nvSpPr>
        <p:spPr>
          <a:xfrm>
            <a:off x="2212848" y="5257800"/>
            <a:ext cx="2404872" cy="82567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EEA0E12F-6A66-4340-8C3B-8768D1235DA0}"/>
              </a:ext>
            </a:extLst>
          </p:cNvPr>
          <p:cNvSpPr/>
          <p:nvPr/>
        </p:nvSpPr>
        <p:spPr>
          <a:xfrm>
            <a:off x="3628136" y="4886284"/>
            <a:ext cx="2404872" cy="82567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09A8B18F-6AB3-47C9-9173-DC22ECAB7ACC}"/>
                  </a:ext>
                </a:extLst>
              </p:cNvPr>
              <p:cNvSpPr txBox="1"/>
              <p:nvPr/>
            </p:nvSpPr>
            <p:spPr>
              <a:xfrm>
                <a:off x="8161020" y="1834910"/>
                <a:ext cx="15477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es-ES" b="0" i="0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i="0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MX" i="0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i="0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s-MX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09A8B18F-6AB3-47C9-9173-DC22ECAB7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1020" y="1834910"/>
                <a:ext cx="1547796" cy="276999"/>
              </a:xfrm>
              <a:prstGeom prst="rect">
                <a:avLst/>
              </a:prstGeom>
              <a:blipFill>
                <a:blip r:embed="rId3"/>
                <a:stretch>
                  <a:fillRect l="-1575" b="-1777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1ABACCA4-7089-46A1-948E-4CA9590030A2}"/>
                  </a:ext>
                </a:extLst>
              </p:cNvPr>
              <p:cNvSpPr txBox="1"/>
              <p:nvPr/>
            </p:nvSpPr>
            <p:spPr>
              <a:xfrm>
                <a:off x="8035563" y="4989739"/>
                <a:ext cx="3523016" cy="2775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es-ES" b="0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i="0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MX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s-MX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MX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i="0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MX" i="0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s-MX" i="0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MX" i="0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0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s-MX" i="0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s-MX" i="0" dirty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s-MX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MX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s-MX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sSub>
                        <m:sSubPr>
                          <m:ctrlPr>
                            <a:rPr lang="es-MX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s-MX" i="0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i="0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s-MX" i="0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s-MX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s-MX" i="0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1ABACCA4-7089-46A1-948E-4CA9590030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5563" y="4989739"/>
                <a:ext cx="3523016" cy="277576"/>
              </a:xfrm>
              <a:prstGeom prst="rect">
                <a:avLst/>
              </a:prstGeom>
              <a:blipFill>
                <a:blip r:embed="rId4"/>
                <a:stretch>
                  <a:fillRect l="-1038" r="-346" b="-1777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6324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CA749CA1-3FEE-4470-8DEE-F18CD38D48C7}"/>
                  </a:ext>
                </a:extLst>
              </p14:cNvPr>
              <p14:cNvContentPartPr/>
              <p14:nvPr/>
            </p14:nvContentPartPr>
            <p14:xfrm>
              <a:off x="5963400" y="1871856"/>
              <a:ext cx="37800" cy="6156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CA749CA1-3FEE-4470-8DEE-F18CD38D48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59080" y="1867536"/>
                <a:ext cx="46440" cy="70200"/>
              </a:xfrm>
              <a:prstGeom prst="rect">
                <a:avLst/>
              </a:prstGeom>
            </p:spPr>
          </p:pic>
        </mc:Fallback>
      </mc:AlternateContent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E21439DA-3F75-4CF9-9755-8B47E747F407}"/>
              </a:ext>
            </a:extLst>
          </p:cNvPr>
          <p:cNvCxnSpPr/>
          <p:nvPr/>
        </p:nvCxnSpPr>
        <p:spPr>
          <a:xfrm>
            <a:off x="667512" y="658368"/>
            <a:ext cx="0" cy="57607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2664E030-7978-45F4-9FBE-1170F117C437}"/>
              </a:ext>
            </a:extLst>
          </p:cNvPr>
          <p:cNvCxnSpPr/>
          <p:nvPr/>
        </p:nvCxnSpPr>
        <p:spPr>
          <a:xfrm>
            <a:off x="938784" y="658368"/>
            <a:ext cx="0" cy="576072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4137E3E6-4854-4F97-A4D6-82D00625D7BB}"/>
              </a:ext>
            </a:extLst>
          </p:cNvPr>
          <p:cNvCxnSpPr/>
          <p:nvPr/>
        </p:nvCxnSpPr>
        <p:spPr>
          <a:xfrm>
            <a:off x="1203960" y="658368"/>
            <a:ext cx="0" cy="576072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26E4BB92-B792-46FD-8280-0B176F9BB682}"/>
              </a:ext>
            </a:extLst>
          </p:cNvPr>
          <p:cNvCxnSpPr/>
          <p:nvPr/>
        </p:nvCxnSpPr>
        <p:spPr>
          <a:xfrm>
            <a:off x="1441704" y="658368"/>
            <a:ext cx="0" cy="576072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2CA18410-4DDA-4C7C-B2BF-69F4FC8359B2}"/>
              </a:ext>
            </a:extLst>
          </p:cNvPr>
          <p:cNvSpPr/>
          <p:nvPr/>
        </p:nvSpPr>
        <p:spPr>
          <a:xfrm>
            <a:off x="581408" y="493776"/>
            <a:ext cx="172208" cy="155448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A610E9F-7A05-4C4F-8983-5EAF8893E2A4}"/>
              </a:ext>
            </a:extLst>
          </p:cNvPr>
          <p:cNvSpPr/>
          <p:nvPr/>
        </p:nvSpPr>
        <p:spPr>
          <a:xfrm>
            <a:off x="846583" y="502920"/>
            <a:ext cx="172208" cy="155448"/>
          </a:xfrm>
          <a:prstGeom prst="ellipse">
            <a:avLst/>
          </a:prstGeom>
          <a:ln w="3810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13264F79-FF76-4498-BF1E-CB1EE1FF330D}"/>
              </a:ext>
            </a:extLst>
          </p:cNvPr>
          <p:cNvSpPr/>
          <p:nvPr/>
        </p:nvSpPr>
        <p:spPr>
          <a:xfrm>
            <a:off x="1114048" y="493776"/>
            <a:ext cx="172208" cy="155448"/>
          </a:xfrm>
          <a:prstGeom prst="ellipse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E5E79B07-AB80-49F1-8630-309792D89961}"/>
              </a:ext>
            </a:extLst>
          </p:cNvPr>
          <p:cNvSpPr/>
          <p:nvPr/>
        </p:nvSpPr>
        <p:spPr>
          <a:xfrm>
            <a:off x="1379223" y="502920"/>
            <a:ext cx="172208" cy="155448"/>
          </a:xfrm>
          <a:prstGeom prst="ellipse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DCF5592D-473B-44B1-9B6B-567284D0C230}"/>
                  </a:ext>
                </a:extLst>
              </p:cNvPr>
              <p:cNvSpPr txBox="1"/>
              <p:nvPr/>
            </p:nvSpPr>
            <p:spPr>
              <a:xfrm>
                <a:off x="8053789" y="764553"/>
                <a:ext cx="1214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s-MX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MX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s-MX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s-MX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MX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DCF5592D-473B-44B1-9B6B-567284D0C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3789" y="764553"/>
                <a:ext cx="1214371" cy="276999"/>
              </a:xfrm>
              <a:prstGeom prst="rect">
                <a:avLst/>
              </a:prstGeom>
              <a:blipFill>
                <a:blip r:embed="rId4"/>
                <a:stretch>
                  <a:fillRect l="-4020" r="-2010" b="-1521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B9F7C848-C47E-48D4-8ADB-4764D6BA84E6}"/>
                  </a:ext>
                </a:extLst>
              </p:cNvPr>
              <p:cNvSpPr txBox="1"/>
              <p:nvPr/>
            </p:nvSpPr>
            <p:spPr>
              <a:xfrm>
                <a:off x="8237271" y="2161469"/>
                <a:ext cx="3247299" cy="2775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s-E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MX" i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MX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s-MX" i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MX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MX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s-MX" i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sSub>
                        <m:sSubPr>
                          <m:ctrlPr>
                            <a:rPr lang="es-MX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s-MX" i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s-MX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MX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s-MX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sSub>
                        <m:sSubPr>
                          <m:ctrlPr>
                            <a:rPr lang="es-MX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MX" i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MX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s-MX" i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MX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B9F7C848-C47E-48D4-8ADB-4764D6BA8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271" y="2161469"/>
                <a:ext cx="3247299" cy="277576"/>
              </a:xfrm>
              <a:prstGeom prst="rect">
                <a:avLst/>
              </a:prstGeom>
              <a:blipFill>
                <a:blip r:embed="rId5"/>
                <a:stretch>
                  <a:fillRect l="-1126" r="-375" b="-1777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6891B362-09EB-4243-B32B-9DF0403E406D}"/>
                  </a:ext>
                </a:extLst>
              </p:cNvPr>
              <p:cNvSpPr txBox="1"/>
              <p:nvPr/>
            </p:nvSpPr>
            <p:spPr>
              <a:xfrm>
                <a:off x="8055864" y="3420174"/>
                <a:ext cx="154779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s-E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es-ES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MX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s-MX" i="0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MX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6891B362-09EB-4243-B32B-9DF0403E4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864" y="3420174"/>
                <a:ext cx="1547796" cy="276999"/>
              </a:xfrm>
              <a:prstGeom prst="rect">
                <a:avLst/>
              </a:prstGeom>
              <a:blipFill>
                <a:blip r:embed="rId6"/>
                <a:stretch>
                  <a:fillRect l="-1581" b="-1777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Diagrama de flujo: retraso 19">
            <a:extLst>
              <a:ext uri="{FF2B5EF4-FFF2-40B4-BE49-F238E27FC236}">
                <a16:creationId xmlns:a16="http://schemas.microsoft.com/office/drawing/2014/main" id="{D253BDF2-58AE-4590-95E1-3B6E1C2A83B5}"/>
              </a:ext>
            </a:extLst>
          </p:cNvPr>
          <p:cNvSpPr/>
          <p:nvPr/>
        </p:nvSpPr>
        <p:spPr>
          <a:xfrm>
            <a:off x="2387723" y="693110"/>
            <a:ext cx="529585" cy="494154"/>
          </a:xfrm>
          <a:prstGeom prst="flowChartDelay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D7CF1671-8849-428A-8C09-40EF2D310BAD}"/>
                  </a:ext>
                </a:extLst>
              </p:cNvPr>
              <p:cNvSpPr txBox="1"/>
              <p:nvPr/>
            </p:nvSpPr>
            <p:spPr>
              <a:xfrm>
                <a:off x="513275" y="148197"/>
                <a:ext cx="12015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MX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MX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MX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MX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s-MX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MX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s-MX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D7CF1671-8849-428A-8C09-40EF2D310B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75" y="148197"/>
                <a:ext cx="1201546" cy="276999"/>
              </a:xfrm>
              <a:prstGeom prst="rect">
                <a:avLst/>
              </a:prstGeom>
              <a:blipFill>
                <a:blip r:embed="rId7"/>
                <a:stretch>
                  <a:fillRect l="-4061" r="-2030" b="-1521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BDB588AA-B6BA-4F1E-A88B-160D4F4C67CE}"/>
              </a:ext>
            </a:extLst>
          </p:cNvPr>
          <p:cNvCxnSpPr>
            <a:cxnSpLocks/>
          </p:cNvCxnSpPr>
          <p:nvPr/>
        </p:nvCxnSpPr>
        <p:spPr>
          <a:xfrm>
            <a:off x="667512" y="813816"/>
            <a:ext cx="172021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D13C1D55-E428-434B-9FA2-8317B65ED03A}"/>
              </a:ext>
            </a:extLst>
          </p:cNvPr>
          <p:cNvCxnSpPr>
            <a:cxnSpLocks/>
          </p:cNvCxnSpPr>
          <p:nvPr/>
        </p:nvCxnSpPr>
        <p:spPr>
          <a:xfrm>
            <a:off x="1200152" y="1078798"/>
            <a:ext cx="1187571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Diagrama de flujo: retraso 34">
            <a:extLst>
              <a:ext uri="{FF2B5EF4-FFF2-40B4-BE49-F238E27FC236}">
                <a16:creationId xmlns:a16="http://schemas.microsoft.com/office/drawing/2014/main" id="{F37DC88F-C145-4FF7-8520-8E775BF5C0EF}"/>
              </a:ext>
            </a:extLst>
          </p:cNvPr>
          <p:cNvSpPr/>
          <p:nvPr/>
        </p:nvSpPr>
        <p:spPr>
          <a:xfrm>
            <a:off x="2370634" y="1433118"/>
            <a:ext cx="529585" cy="494154"/>
          </a:xfrm>
          <a:prstGeom prst="flowChartDelay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Diagrama de flujo: retraso 35">
            <a:extLst>
              <a:ext uri="{FF2B5EF4-FFF2-40B4-BE49-F238E27FC236}">
                <a16:creationId xmlns:a16="http://schemas.microsoft.com/office/drawing/2014/main" id="{FB8D61E5-51E5-48D8-814A-E17D90F9693C}"/>
              </a:ext>
            </a:extLst>
          </p:cNvPr>
          <p:cNvSpPr/>
          <p:nvPr/>
        </p:nvSpPr>
        <p:spPr>
          <a:xfrm>
            <a:off x="2370633" y="2034514"/>
            <a:ext cx="529585" cy="494154"/>
          </a:xfrm>
          <a:prstGeom prst="flowChartDelay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Diagrama de flujo: retraso 36">
            <a:extLst>
              <a:ext uri="{FF2B5EF4-FFF2-40B4-BE49-F238E27FC236}">
                <a16:creationId xmlns:a16="http://schemas.microsoft.com/office/drawing/2014/main" id="{6A7BE199-E9BD-4F3D-9C38-8B2C9D33255E}"/>
              </a:ext>
            </a:extLst>
          </p:cNvPr>
          <p:cNvSpPr/>
          <p:nvPr/>
        </p:nvSpPr>
        <p:spPr>
          <a:xfrm>
            <a:off x="2372587" y="2635910"/>
            <a:ext cx="529585" cy="494154"/>
          </a:xfrm>
          <a:prstGeom prst="flowChartDelay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Diagrama de flujo: retraso 37">
            <a:extLst>
              <a:ext uri="{FF2B5EF4-FFF2-40B4-BE49-F238E27FC236}">
                <a16:creationId xmlns:a16="http://schemas.microsoft.com/office/drawing/2014/main" id="{B927CD97-471D-4A1F-9353-AFE215224FE8}"/>
              </a:ext>
            </a:extLst>
          </p:cNvPr>
          <p:cNvSpPr/>
          <p:nvPr/>
        </p:nvSpPr>
        <p:spPr>
          <a:xfrm>
            <a:off x="2404278" y="4311564"/>
            <a:ext cx="529585" cy="494154"/>
          </a:xfrm>
          <a:prstGeom prst="flowChartDelay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Diagrama de flujo: retraso 38">
            <a:extLst>
              <a:ext uri="{FF2B5EF4-FFF2-40B4-BE49-F238E27FC236}">
                <a16:creationId xmlns:a16="http://schemas.microsoft.com/office/drawing/2014/main" id="{998C5358-1AC1-47D8-BCAA-FACB5233F73D}"/>
              </a:ext>
            </a:extLst>
          </p:cNvPr>
          <p:cNvSpPr/>
          <p:nvPr/>
        </p:nvSpPr>
        <p:spPr>
          <a:xfrm>
            <a:off x="2404277" y="4912960"/>
            <a:ext cx="529585" cy="494154"/>
          </a:xfrm>
          <a:prstGeom prst="flowChartDelay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Diagrama de flujo: retraso 39">
            <a:extLst>
              <a:ext uri="{FF2B5EF4-FFF2-40B4-BE49-F238E27FC236}">
                <a16:creationId xmlns:a16="http://schemas.microsoft.com/office/drawing/2014/main" id="{A4B94E2A-2DCE-48F7-8915-DF5255ABA937}"/>
              </a:ext>
            </a:extLst>
          </p:cNvPr>
          <p:cNvSpPr/>
          <p:nvPr/>
        </p:nvSpPr>
        <p:spPr>
          <a:xfrm>
            <a:off x="2406231" y="5514356"/>
            <a:ext cx="529585" cy="494154"/>
          </a:xfrm>
          <a:prstGeom prst="flowChartDelay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Diagrama de flujo: retraso 40">
            <a:extLst>
              <a:ext uri="{FF2B5EF4-FFF2-40B4-BE49-F238E27FC236}">
                <a16:creationId xmlns:a16="http://schemas.microsoft.com/office/drawing/2014/main" id="{34AA25FD-7E77-4E24-A525-A4149DE148D8}"/>
              </a:ext>
            </a:extLst>
          </p:cNvPr>
          <p:cNvSpPr/>
          <p:nvPr/>
        </p:nvSpPr>
        <p:spPr>
          <a:xfrm>
            <a:off x="2406230" y="6115752"/>
            <a:ext cx="529585" cy="494154"/>
          </a:xfrm>
          <a:prstGeom prst="flowChartDelay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Diagrama de flujo: datos almacenados 43">
            <a:extLst>
              <a:ext uri="{FF2B5EF4-FFF2-40B4-BE49-F238E27FC236}">
                <a16:creationId xmlns:a16="http://schemas.microsoft.com/office/drawing/2014/main" id="{332C13C4-CC48-4C2F-84B2-1BC4FDB514EB}"/>
              </a:ext>
            </a:extLst>
          </p:cNvPr>
          <p:cNvSpPr/>
          <p:nvPr/>
        </p:nvSpPr>
        <p:spPr>
          <a:xfrm rot="10800000">
            <a:off x="2406230" y="3375918"/>
            <a:ext cx="563229" cy="494153"/>
          </a:xfrm>
          <a:prstGeom prst="flowChartOnlineStorag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D1C00399-F9F9-4350-9C54-AC281C2CCADF}"/>
              </a:ext>
            </a:extLst>
          </p:cNvPr>
          <p:cNvCxnSpPr>
            <a:cxnSpLocks/>
          </p:cNvCxnSpPr>
          <p:nvPr/>
        </p:nvCxnSpPr>
        <p:spPr>
          <a:xfrm>
            <a:off x="915597" y="1426847"/>
            <a:ext cx="1455036" cy="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39F48502-BB2F-4227-BB3B-4B2D25071A17}"/>
              </a:ext>
            </a:extLst>
          </p:cNvPr>
          <p:cNvCxnSpPr>
            <a:cxnSpLocks/>
          </p:cNvCxnSpPr>
          <p:nvPr/>
        </p:nvCxnSpPr>
        <p:spPr>
          <a:xfrm>
            <a:off x="932687" y="2741874"/>
            <a:ext cx="1455036" cy="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90CA5828-FFCD-420F-A602-CA1762083F41}"/>
              </a:ext>
            </a:extLst>
          </p:cNvPr>
          <p:cNvCxnSpPr>
            <a:cxnSpLocks/>
          </p:cNvCxnSpPr>
          <p:nvPr/>
        </p:nvCxnSpPr>
        <p:spPr>
          <a:xfrm>
            <a:off x="949241" y="4375572"/>
            <a:ext cx="1455036" cy="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76829031-DF05-4D38-B82D-04C19BCABEC5}"/>
              </a:ext>
            </a:extLst>
          </p:cNvPr>
          <p:cNvCxnSpPr>
            <a:cxnSpLocks/>
          </p:cNvCxnSpPr>
          <p:nvPr/>
        </p:nvCxnSpPr>
        <p:spPr>
          <a:xfrm>
            <a:off x="949241" y="4948210"/>
            <a:ext cx="1455036" cy="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AA3A6C29-0AA9-4CB8-AEA8-28A5174DDED6}"/>
              </a:ext>
            </a:extLst>
          </p:cNvPr>
          <p:cNvCxnSpPr>
            <a:cxnSpLocks/>
          </p:cNvCxnSpPr>
          <p:nvPr/>
        </p:nvCxnSpPr>
        <p:spPr>
          <a:xfrm>
            <a:off x="1441704" y="1565346"/>
            <a:ext cx="946019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F4164BAE-C7ED-46AD-B8E6-9B182A61E81B}"/>
              </a:ext>
            </a:extLst>
          </p:cNvPr>
          <p:cNvCxnSpPr>
            <a:cxnSpLocks/>
          </p:cNvCxnSpPr>
          <p:nvPr/>
        </p:nvCxnSpPr>
        <p:spPr>
          <a:xfrm>
            <a:off x="650422" y="2041135"/>
            <a:ext cx="172021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B0CB897D-F281-44D1-A407-D4D5DE938011}"/>
              </a:ext>
            </a:extLst>
          </p:cNvPr>
          <p:cNvCxnSpPr>
            <a:cxnSpLocks/>
          </p:cNvCxnSpPr>
          <p:nvPr/>
        </p:nvCxnSpPr>
        <p:spPr>
          <a:xfrm flipV="1">
            <a:off x="1216706" y="2161469"/>
            <a:ext cx="1123140" cy="1156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E0BC6E2E-282A-4134-AC33-747DAFFE9A8F}"/>
              </a:ext>
            </a:extLst>
          </p:cNvPr>
          <p:cNvCxnSpPr>
            <a:cxnSpLocks/>
          </p:cNvCxnSpPr>
          <p:nvPr/>
        </p:nvCxnSpPr>
        <p:spPr>
          <a:xfrm>
            <a:off x="1424614" y="2285000"/>
            <a:ext cx="946019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19ACE1E7-628C-432C-8275-D3AC562CB51A}"/>
              </a:ext>
            </a:extLst>
          </p:cNvPr>
          <p:cNvCxnSpPr>
            <a:cxnSpLocks/>
          </p:cNvCxnSpPr>
          <p:nvPr/>
        </p:nvCxnSpPr>
        <p:spPr>
          <a:xfrm>
            <a:off x="1441704" y="2869795"/>
            <a:ext cx="946019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94E4D394-98F5-49F1-83AE-4FF735354AF0}"/>
              </a:ext>
            </a:extLst>
          </p:cNvPr>
          <p:cNvCxnSpPr>
            <a:cxnSpLocks/>
          </p:cNvCxnSpPr>
          <p:nvPr/>
        </p:nvCxnSpPr>
        <p:spPr>
          <a:xfrm>
            <a:off x="1183062" y="2992942"/>
            <a:ext cx="1187571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EA7F1B8D-6F0F-41D2-8256-58F789DF3EF7}"/>
              </a:ext>
            </a:extLst>
          </p:cNvPr>
          <p:cNvCxnSpPr>
            <a:cxnSpLocks/>
          </p:cNvCxnSpPr>
          <p:nvPr/>
        </p:nvCxnSpPr>
        <p:spPr>
          <a:xfrm>
            <a:off x="650422" y="3526536"/>
            <a:ext cx="181845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A1D8C102-EE9D-41D5-A59B-86605C3DDC3E}"/>
              </a:ext>
            </a:extLst>
          </p:cNvPr>
          <p:cNvCxnSpPr>
            <a:cxnSpLocks/>
          </p:cNvCxnSpPr>
          <p:nvPr/>
        </p:nvCxnSpPr>
        <p:spPr>
          <a:xfrm>
            <a:off x="1216706" y="3757652"/>
            <a:ext cx="1252174" cy="1274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A1BE1345-A143-4643-B224-282DB2F4995F}"/>
              </a:ext>
            </a:extLst>
          </p:cNvPr>
          <p:cNvCxnSpPr>
            <a:cxnSpLocks/>
          </p:cNvCxnSpPr>
          <p:nvPr/>
        </p:nvCxnSpPr>
        <p:spPr>
          <a:xfrm>
            <a:off x="684066" y="4558641"/>
            <a:ext cx="172021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DE12975F-57AD-45BB-A400-183B01727D3A}"/>
              </a:ext>
            </a:extLst>
          </p:cNvPr>
          <p:cNvCxnSpPr>
            <a:cxnSpLocks/>
          </p:cNvCxnSpPr>
          <p:nvPr/>
        </p:nvCxnSpPr>
        <p:spPr>
          <a:xfrm>
            <a:off x="1207769" y="5118530"/>
            <a:ext cx="1252174" cy="1274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Conector recto 70">
            <a:extLst>
              <a:ext uri="{FF2B5EF4-FFF2-40B4-BE49-F238E27FC236}">
                <a16:creationId xmlns:a16="http://schemas.microsoft.com/office/drawing/2014/main" id="{200C4796-1E02-4EB9-B42F-5F31BADEE17C}"/>
              </a:ext>
            </a:extLst>
          </p:cNvPr>
          <p:cNvCxnSpPr>
            <a:cxnSpLocks/>
          </p:cNvCxnSpPr>
          <p:nvPr/>
        </p:nvCxnSpPr>
        <p:spPr>
          <a:xfrm>
            <a:off x="691325" y="5595103"/>
            <a:ext cx="172021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Conector recto 71">
            <a:extLst>
              <a:ext uri="{FF2B5EF4-FFF2-40B4-BE49-F238E27FC236}">
                <a16:creationId xmlns:a16="http://schemas.microsoft.com/office/drawing/2014/main" id="{773D4709-1C86-4DC5-A650-E223158A8049}"/>
              </a:ext>
            </a:extLst>
          </p:cNvPr>
          <p:cNvCxnSpPr>
            <a:cxnSpLocks/>
          </p:cNvCxnSpPr>
          <p:nvPr/>
        </p:nvCxnSpPr>
        <p:spPr>
          <a:xfrm>
            <a:off x="1465517" y="5847691"/>
            <a:ext cx="946019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72">
            <a:extLst>
              <a:ext uri="{FF2B5EF4-FFF2-40B4-BE49-F238E27FC236}">
                <a16:creationId xmlns:a16="http://schemas.microsoft.com/office/drawing/2014/main" id="{89A9A3AE-8310-45C6-920C-3DCC8BA06F04}"/>
              </a:ext>
            </a:extLst>
          </p:cNvPr>
          <p:cNvCxnSpPr>
            <a:cxnSpLocks/>
          </p:cNvCxnSpPr>
          <p:nvPr/>
        </p:nvCxnSpPr>
        <p:spPr>
          <a:xfrm>
            <a:off x="1194330" y="6157583"/>
            <a:ext cx="1252174" cy="1274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FE1BAC74-1BC2-4407-970D-5D257590D9E2}"/>
              </a:ext>
            </a:extLst>
          </p:cNvPr>
          <p:cNvCxnSpPr>
            <a:cxnSpLocks/>
          </p:cNvCxnSpPr>
          <p:nvPr/>
        </p:nvCxnSpPr>
        <p:spPr>
          <a:xfrm>
            <a:off x="1441704" y="6362829"/>
            <a:ext cx="946019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FAA3FEB3-F9DB-4DA5-9A37-1DF59344E995}"/>
              </a:ext>
            </a:extLst>
          </p:cNvPr>
          <p:cNvCxnSpPr>
            <a:stCxn id="20" idx="3"/>
            <a:endCxn id="16" idx="1"/>
          </p:cNvCxnSpPr>
          <p:nvPr/>
        </p:nvCxnSpPr>
        <p:spPr>
          <a:xfrm flipV="1">
            <a:off x="2917308" y="903053"/>
            <a:ext cx="5136481" cy="3713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17A3913D-051D-4469-885A-A9FCD8CC93E7}"/>
              </a:ext>
            </a:extLst>
          </p:cNvPr>
          <p:cNvCxnSpPr>
            <a:cxnSpLocks/>
          </p:cNvCxnSpPr>
          <p:nvPr/>
        </p:nvCxnSpPr>
        <p:spPr>
          <a:xfrm>
            <a:off x="2900218" y="1657452"/>
            <a:ext cx="1277330" cy="47259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4073A8F5-F5AA-42F7-B994-B1E2E7881A39}"/>
              </a:ext>
            </a:extLst>
          </p:cNvPr>
          <p:cNvCxnSpPr>
            <a:cxnSpLocks/>
            <a:stCxn id="36" idx="3"/>
            <a:endCxn id="77" idx="3"/>
          </p:cNvCxnSpPr>
          <p:nvPr/>
        </p:nvCxnSpPr>
        <p:spPr>
          <a:xfrm flipV="1">
            <a:off x="2900218" y="2280736"/>
            <a:ext cx="1310088" cy="85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12E8200F-0770-4446-8091-4E16155FB955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2902172" y="2432283"/>
            <a:ext cx="1308134" cy="45070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Diagrama de flujo: datos almacenados 76">
            <a:extLst>
              <a:ext uri="{FF2B5EF4-FFF2-40B4-BE49-F238E27FC236}">
                <a16:creationId xmlns:a16="http://schemas.microsoft.com/office/drawing/2014/main" id="{F8CC2F44-0CBA-4228-ADF9-85803D3B6DBB}"/>
              </a:ext>
            </a:extLst>
          </p:cNvPr>
          <p:cNvSpPr/>
          <p:nvPr/>
        </p:nvSpPr>
        <p:spPr>
          <a:xfrm rot="10800000">
            <a:off x="4116435" y="2033660"/>
            <a:ext cx="563229" cy="494153"/>
          </a:xfrm>
          <a:prstGeom prst="flowChartOnlineStorag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96" name="Conector recto 95">
            <a:extLst>
              <a:ext uri="{FF2B5EF4-FFF2-40B4-BE49-F238E27FC236}">
                <a16:creationId xmlns:a16="http://schemas.microsoft.com/office/drawing/2014/main" id="{A3A379FB-AC2C-4DC1-8F28-67274958867C}"/>
              </a:ext>
            </a:extLst>
          </p:cNvPr>
          <p:cNvCxnSpPr>
            <a:cxnSpLocks/>
          </p:cNvCxnSpPr>
          <p:nvPr/>
        </p:nvCxnSpPr>
        <p:spPr>
          <a:xfrm>
            <a:off x="2906915" y="4579003"/>
            <a:ext cx="1277330" cy="47259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cto 96">
            <a:extLst>
              <a:ext uri="{FF2B5EF4-FFF2-40B4-BE49-F238E27FC236}">
                <a16:creationId xmlns:a16="http://schemas.microsoft.com/office/drawing/2014/main" id="{618B87CB-1A0E-43E5-9E20-AABD508F4740}"/>
              </a:ext>
            </a:extLst>
          </p:cNvPr>
          <p:cNvCxnSpPr>
            <a:cxnSpLocks/>
            <a:endCxn id="99" idx="3"/>
          </p:cNvCxnSpPr>
          <p:nvPr/>
        </p:nvCxnSpPr>
        <p:spPr>
          <a:xfrm flipV="1">
            <a:off x="2906915" y="5202287"/>
            <a:ext cx="1310088" cy="85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97">
            <a:extLst>
              <a:ext uri="{FF2B5EF4-FFF2-40B4-BE49-F238E27FC236}">
                <a16:creationId xmlns:a16="http://schemas.microsoft.com/office/drawing/2014/main" id="{8BA98519-F3BA-4858-B349-705E2B5875AA}"/>
              </a:ext>
            </a:extLst>
          </p:cNvPr>
          <p:cNvCxnSpPr>
            <a:cxnSpLocks/>
          </p:cNvCxnSpPr>
          <p:nvPr/>
        </p:nvCxnSpPr>
        <p:spPr>
          <a:xfrm flipV="1">
            <a:off x="2908869" y="5353834"/>
            <a:ext cx="1308134" cy="45070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Diagrama de flujo: datos almacenados 98">
            <a:extLst>
              <a:ext uri="{FF2B5EF4-FFF2-40B4-BE49-F238E27FC236}">
                <a16:creationId xmlns:a16="http://schemas.microsoft.com/office/drawing/2014/main" id="{F39A8B26-E616-44B2-AE78-5A6D8A0FA4A1}"/>
              </a:ext>
            </a:extLst>
          </p:cNvPr>
          <p:cNvSpPr/>
          <p:nvPr/>
        </p:nvSpPr>
        <p:spPr>
          <a:xfrm rot="10800000">
            <a:off x="4123132" y="4955211"/>
            <a:ext cx="563229" cy="494153"/>
          </a:xfrm>
          <a:prstGeom prst="flowChartOnlineStorag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00" name="Conector recto 99">
            <a:extLst>
              <a:ext uri="{FF2B5EF4-FFF2-40B4-BE49-F238E27FC236}">
                <a16:creationId xmlns:a16="http://schemas.microsoft.com/office/drawing/2014/main" id="{BB38282C-7C2E-4665-B40B-6367399F5B02}"/>
              </a:ext>
            </a:extLst>
          </p:cNvPr>
          <p:cNvCxnSpPr>
            <a:cxnSpLocks/>
            <a:stCxn id="41" idx="3"/>
          </p:cNvCxnSpPr>
          <p:nvPr/>
        </p:nvCxnSpPr>
        <p:spPr>
          <a:xfrm flipV="1">
            <a:off x="2935815" y="5449367"/>
            <a:ext cx="1248430" cy="91346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103">
            <a:extLst>
              <a:ext uri="{FF2B5EF4-FFF2-40B4-BE49-F238E27FC236}">
                <a16:creationId xmlns:a16="http://schemas.microsoft.com/office/drawing/2014/main" id="{D5175320-2D67-4B83-968B-47DBE95F568E}"/>
              </a:ext>
            </a:extLst>
          </p:cNvPr>
          <p:cNvCxnSpPr>
            <a:cxnSpLocks/>
            <a:stCxn id="77" idx="1"/>
            <a:endCxn id="17" idx="1"/>
          </p:cNvCxnSpPr>
          <p:nvPr/>
        </p:nvCxnSpPr>
        <p:spPr>
          <a:xfrm>
            <a:off x="4679664" y="2280736"/>
            <a:ext cx="3557607" cy="1952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EA8571BA-1454-4BA2-864C-0DBFBF434677}"/>
              </a:ext>
            </a:extLst>
          </p:cNvPr>
          <p:cNvCxnSpPr>
            <a:cxnSpLocks/>
            <a:stCxn id="44" idx="1"/>
          </p:cNvCxnSpPr>
          <p:nvPr/>
        </p:nvCxnSpPr>
        <p:spPr>
          <a:xfrm flipV="1">
            <a:off x="2969459" y="3569497"/>
            <a:ext cx="5044995" cy="5349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105">
            <a:extLst>
              <a:ext uri="{FF2B5EF4-FFF2-40B4-BE49-F238E27FC236}">
                <a16:creationId xmlns:a16="http://schemas.microsoft.com/office/drawing/2014/main" id="{7BBC478D-98EA-4547-A16C-75AE0E29CF05}"/>
              </a:ext>
            </a:extLst>
          </p:cNvPr>
          <p:cNvCxnSpPr>
            <a:cxnSpLocks/>
            <a:stCxn id="99" idx="1"/>
          </p:cNvCxnSpPr>
          <p:nvPr/>
        </p:nvCxnSpPr>
        <p:spPr>
          <a:xfrm flipV="1">
            <a:off x="4686361" y="5148790"/>
            <a:ext cx="3343338" cy="5349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ángulo 111">
            <a:extLst>
              <a:ext uri="{FF2B5EF4-FFF2-40B4-BE49-F238E27FC236}">
                <a16:creationId xmlns:a16="http://schemas.microsoft.com/office/drawing/2014/main" id="{A4CA6071-0D0D-4637-9183-EFC98B669330}"/>
              </a:ext>
            </a:extLst>
          </p:cNvPr>
          <p:cNvSpPr/>
          <p:nvPr/>
        </p:nvSpPr>
        <p:spPr>
          <a:xfrm>
            <a:off x="246888" y="148197"/>
            <a:ext cx="7388352" cy="6561606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3" name="CuadroTexto 112">
            <a:extLst>
              <a:ext uri="{FF2B5EF4-FFF2-40B4-BE49-F238E27FC236}">
                <a16:creationId xmlns:a16="http://schemas.microsoft.com/office/drawing/2014/main" id="{EB27A8DA-8CB8-48BF-85EA-79FF197980BB}"/>
              </a:ext>
            </a:extLst>
          </p:cNvPr>
          <p:cNvSpPr txBox="1"/>
          <p:nvPr/>
        </p:nvSpPr>
        <p:spPr>
          <a:xfrm>
            <a:off x="6926226" y="6269584"/>
            <a:ext cx="152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CLC</a:t>
            </a:r>
          </a:p>
        </p:txBody>
      </p:sp>
      <p:sp>
        <p:nvSpPr>
          <p:cNvPr id="120" name="Elipse 119">
            <a:extLst>
              <a:ext uri="{FF2B5EF4-FFF2-40B4-BE49-F238E27FC236}">
                <a16:creationId xmlns:a16="http://schemas.microsoft.com/office/drawing/2014/main" id="{96D6AB01-C724-44FE-8CB6-AA180AD985E4}"/>
              </a:ext>
            </a:extLst>
          </p:cNvPr>
          <p:cNvSpPr/>
          <p:nvPr/>
        </p:nvSpPr>
        <p:spPr>
          <a:xfrm>
            <a:off x="2242679" y="2098411"/>
            <a:ext cx="126000" cy="1260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2" name="Elipse 121">
            <a:extLst>
              <a:ext uri="{FF2B5EF4-FFF2-40B4-BE49-F238E27FC236}">
                <a16:creationId xmlns:a16="http://schemas.microsoft.com/office/drawing/2014/main" id="{6F7932BB-D901-4773-A652-0D6D5CDA307D}"/>
              </a:ext>
            </a:extLst>
          </p:cNvPr>
          <p:cNvSpPr/>
          <p:nvPr/>
        </p:nvSpPr>
        <p:spPr>
          <a:xfrm>
            <a:off x="2242679" y="2823229"/>
            <a:ext cx="126000" cy="1260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CuadroTexto 122">
                <a:extLst>
                  <a:ext uri="{FF2B5EF4-FFF2-40B4-BE49-F238E27FC236}">
                    <a16:creationId xmlns:a16="http://schemas.microsoft.com/office/drawing/2014/main" id="{94AA6A2C-7047-4FA5-86B0-EDC6CF652E9D}"/>
                  </a:ext>
                </a:extLst>
              </p:cNvPr>
              <p:cNvSpPr txBox="1"/>
              <p:nvPr/>
            </p:nvSpPr>
            <p:spPr>
              <a:xfrm>
                <a:off x="8035563" y="4989739"/>
                <a:ext cx="3523016" cy="2775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es-ES" b="0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i="0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MX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s-MX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MX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i="0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MX" i="0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s-MX" i="0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MX" i="0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0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s-MX" i="0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s-MX" i="0" dirty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s-MX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MX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s-MX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sSub>
                        <m:sSubPr>
                          <m:ctrlPr>
                            <a:rPr lang="es-MX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s-MX" i="0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i="0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s-MX" i="0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s-MX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s-MX" i="0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123" name="CuadroTexto 122">
                <a:extLst>
                  <a:ext uri="{FF2B5EF4-FFF2-40B4-BE49-F238E27FC236}">
                    <a16:creationId xmlns:a16="http://schemas.microsoft.com/office/drawing/2014/main" id="{94AA6A2C-7047-4FA5-86B0-EDC6CF652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5563" y="4989739"/>
                <a:ext cx="3523016" cy="277576"/>
              </a:xfrm>
              <a:prstGeom prst="rect">
                <a:avLst/>
              </a:prstGeom>
              <a:blipFill>
                <a:blip r:embed="rId8"/>
                <a:stretch>
                  <a:fillRect l="-1038" r="-346" b="-1777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Elipse 123">
            <a:extLst>
              <a:ext uri="{FF2B5EF4-FFF2-40B4-BE49-F238E27FC236}">
                <a16:creationId xmlns:a16="http://schemas.microsoft.com/office/drawing/2014/main" id="{6CE6A240-4501-4C53-A043-0203A0A49584}"/>
              </a:ext>
            </a:extLst>
          </p:cNvPr>
          <p:cNvSpPr/>
          <p:nvPr/>
        </p:nvSpPr>
        <p:spPr>
          <a:xfrm>
            <a:off x="2270992" y="5061904"/>
            <a:ext cx="126000" cy="1260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5" name="Elipse 124">
            <a:extLst>
              <a:ext uri="{FF2B5EF4-FFF2-40B4-BE49-F238E27FC236}">
                <a16:creationId xmlns:a16="http://schemas.microsoft.com/office/drawing/2014/main" id="{F43394C4-D4FD-4577-96AD-6EBFD7599DBC}"/>
              </a:ext>
            </a:extLst>
          </p:cNvPr>
          <p:cNvSpPr/>
          <p:nvPr/>
        </p:nvSpPr>
        <p:spPr>
          <a:xfrm>
            <a:off x="2270992" y="5529194"/>
            <a:ext cx="126000" cy="1260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0806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16BE1E0-6AA8-4B11-A94D-BEB311B928E8}"/>
              </a:ext>
            </a:extLst>
          </p:cNvPr>
          <p:cNvSpPr txBox="1"/>
          <p:nvPr/>
        </p:nvSpPr>
        <p:spPr>
          <a:xfrm>
            <a:off x="557784" y="283464"/>
            <a:ext cx="896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u="sng" dirty="0">
                <a:solidFill>
                  <a:srgbClr val="FF0000"/>
                </a:solidFill>
              </a:rPr>
              <a:t>Paso 5</a:t>
            </a:r>
          </a:p>
        </p:txBody>
      </p:sp>
    </p:spTree>
    <p:extLst>
      <p:ext uri="{BB962C8B-B14F-4D97-AF65-F5344CB8AC3E}">
        <p14:creationId xmlns:p14="http://schemas.microsoft.com/office/powerpoint/2010/main" val="2513449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263080-4A85-49CA-934B-53410BE68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6F7265-7ED0-4BF9-9956-1203D677A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52303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</TotalTime>
  <Words>526</Words>
  <Application>Microsoft Office PowerPoint</Application>
  <PresentationFormat>Panorámica</PresentationFormat>
  <Paragraphs>287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Tema de Office</vt:lpstr>
      <vt:lpstr>Diseño Digital Moderno</vt:lpstr>
      <vt:lpstr>Pasos de diseño</vt:lpstr>
      <vt:lpstr>Ejemplo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Digital Moderno</dc:title>
  <dc:creator>VICTOR MIGUEL BARRERA PEÑA</dc:creator>
  <cp:lastModifiedBy>VICTOR MIGUEL BARRERA PEÑA</cp:lastModifiedBy>
  <cp:revision>24</cp:revision>
  <dcterms:created xsi:type="dcterms:W3CDTF">2021-12-10T14:16:35Z</dcterms:created>
  <dcterms:modified xsi:type="dcterms:W3CDTF">2021-12-15T15:59:24Z</dcterms:modified>
</cp:coreProperties>
</file>