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04" r:id="rId3"/>
    <p:sldId id="327" r:id="rId4"/>
    <p:sldId id="407" r:id="rId5"/>
    <p:sldId id="362" r:id="rId6"/>
    <p:sldId id="408" r:id="rId7"/>
    <p:sldId id="373" r:id="rId8"/>
    <p:sldId id="409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94660"/>
  </p:normalViewPr>
  <p:slideViewPr>
    <p:cSldViewPr>
      <p:cViewPr>
        <p:scale>
          <a:sx n="75" d="100"/>
          <a:sy n="75" d="100"/>
        </p:scale>
        <p:origin x="-906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7</a:t>
            </a:fld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8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23/09/2021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00034" y="2000240"/>
            <a:ext cx="7851648" cy="1828800"/>
          </a:xfrm>
        </p:spPr>
        <p:txBody>
          <a:bodyPr>
            <a:noAutofit/>
          </a:bodyPr>
          <a:lstStyle/>
          <a:p>
            <a:pPr algn="just"/>
            <a:r>
              <a:rPr lang="es-MX" sz="4400" dirty="0" smtClean="0"/>
              <a:t>Proceso de compilación del código ensamblador del MC68HC11</a:t>
            </a:r>
            <a:endParaRPr lang="es-MX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4857760"/>
            <a:ext cx="7854696" cy="1752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 </a:t>
            </a:r>
            <a:r>
              <a:rPr lang="es-MX" dirty="0" smtClean="0"/>
              <a:t>23  de  septiembre </a:t>
            </a:r>
            <a:r>
              <a:rPr lang="es-MX" dirty="0" smtClean="0"/>
              <a:t> </a:t>
            </a:r>
            <a:r>
              <a:rPr lang="es-MX" dirty="0" smtClean="0"/>
              <a:t>de 2021</a:t>
            </a:r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  DE  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8572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Decodificación de los Modos de direccionamiento del  MC68HC11: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215370" cy="507209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El compilador los distingue de la siguiente forma: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inherente (INH)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o16 bits  siempre sin operando (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comparte mnemónico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inmediato (IMM)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 16 bits con  operando de 8 o 16 bits antecedido por #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directo (DIR)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 16 bits y operando de 8 bits SIN #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extendido (EXT)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 16 bits y operando de 16 bits SIN #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indexado (IND,X)  o  (IND,Y)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o 16 bits y operando de 8 bits SIN # precedido de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,X  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ó de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,Y</a:t>
            </a:r>
            <a:endParaRPr lang="es-MX" sz="20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Relativo (REL) </a:t>
            </a:r>
            <a:r>
              <a:rPr lang="es-MX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Opcode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 8  bits y operando de 8 bits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(No comparte mnemónico</a:t>
            </a:r>
            <a:r>
              <a:rPr lang="es-MX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Instrucciones con </a:t>
            </a:r>
            <a:r>
              <a:rPr lang="es-MX" sz="4000" dirty="0" err="1" smtClean="0"/>
              <a:t>operandos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Los modos de direccionamiento que emplean  </a:t>
            </a:r>
            <a:r>
              <a:rPr lang="es-MX" sz="2000" dirty="0" err="1" smtClean="0"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 son 5: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inmediato (IMM)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8 o 16 bits antecedido por #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directo (DIR)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8 bits SIN #</a:t>
            </a: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extendido (EXT)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16 bits SIN #</a:t>
            </a:r>
            <a:endParaRPr lang="es-MX" sz="20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indexado (IND,X)  o  (IND,Y)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8 bits SIN # precedido de ,X  ó de ,Y</a:t>
            </a:r>
            <a:endParaRPr lang="es-MX" sz="20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Direccionamiento Relativo (REL) </a:t>
            </a: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operando de 8 bits</a:t>
            </a: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Excepciones (</a:t>
            </a:r>
            <a:r>
              <a:rPr lang="es-MX" sz="4000" dirty="0" smtClean="0"/>
              <a:t>Instrucciones con mas de un operando)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85720" y="2357430"/>
            <a:ext cx="8215370" cy="371477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Suelen ser instrucciones que soportan múltiples modos de direccionamiento de forma simultánea pero están catalogados solo en dos modos de direccionamiento Indexados y Directo.</a:t>
            </a: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BRCLR 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(Tres </a:t>
            </a:r>
            <a:r>
              <a:rPr lang="es-MX" sz="20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BRSET 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(Tres </a:t>
            </a:r>
            <a:r>
              <a:rPr lang="es-MX" sz="20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BCLR 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(Dos </a:t>
            </a:r>
            <a:r>
              <a:rPr lang="es-MX" sz="20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s-MX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BSET 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(Dos </a:t>
            </a:r>
            <a:r>
              <a:rPr lang="es-MX" sz="20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operandos</a:t>
            </a:r>
            <a:r>
              <a:rPr lang="es-MX" sz="2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MX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14942" y="0"/>
            <a:ext cx="3429024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EJEMPLO: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642878" y="785794"/>
            <a:ext cx="8501122" cy="4572032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4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CONSTANTE  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EQU $1789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VAR                  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</a:t>
            </a: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$0000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VAR1                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 $0002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VAR2                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EQU</a:t>
            </a: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$0003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ORG $8000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INICIO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LDX #CONSTANTE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SALTO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SALTO1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SALTO2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DEX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BNE   SALTO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BHI   SALTO1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BRCLR $07,#$80   SALTO2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BRCLR $05,X,#$AA SALTE  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BRSET $7C,#$33  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BRSET $89,Y,#$40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BCLR  $55,#$77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BSET  $49,#$80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BCLR  $70,X,#$88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BSET  $91,Y,#$7C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 JMP INICIO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s-MX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END</a:t>
            </a:r>
            <a:endParaRPr lang="es-MX" sz="4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85728"/>
            <a:ext cx="3429024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EJEMPLO: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642878" y="785794"/>
            <a:ext cx="8501122" cy="4572032"/>
          </a:xfrm>
        </p:spPr>
        <p:txBody>
          <a:bodyPr>
            <a:normAutofit fontScale="25000" lnSpcReduction="20000"/>
          </a:bodyPr>
          <a:lstStyle/>
          <a:p>
            <a:pPr algn="just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4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CONSTANTE EQU $1789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VAR               EQU $0000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VAR1             EQU $0002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VAR2             EQU $0003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ORG $8000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INICIO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8000 CE 17 89                                              LDX #CONSTANTE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 SALTO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8003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8004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SALTO1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8005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8006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SALTO2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8007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8008 01                                                         NOP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8009 09                                                         DEX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800A 26 F7                                                   BNE   SALTO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800C 22 F7                                                   BHI    SALTO1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800E 13 07 80 F5                                         BRCLR $07,#$80   SALTO2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8012 1F 05 AA 16                                         BRCLR $05,X,#$AA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8016 12 7C 33 12                                         BRSET $7C,#$33  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801A 18 1E 89 40                                         BRSET $89,Y,#$40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. 801E 0D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801F 15 55 77                                              BCLR  $55,#$77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8022 14 49 80                                              BSET  $49,#$80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8025 1D 70 88                                             BCLR  $70,X,#$88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8028 18 1C 91 7C                                        BSET  $91,Y,#$7C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SALTE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802C 7E 80 00                                            JMP INICIO</a:t>
            </a:r>
          </a:p>
          <a:p>
            <a:pPr>
              <a:buNone/>
            </a:pPr>
            <a:r>
              <a:rPr lang="es-MX" sz="4800" b="1" dirty="0" smtClean="0">
                <a:latin typeface="Arial" pitchFamily="34" charset="0"/>
                <a:cs typeface="Arial" pitchFamily="34" charset="0"/>
              </a:rPr>
              <a:t>                                                END</a:t>
            </a:r>
            <a:endParaRPr lang="es-MX" sz="4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1142984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Primera pasada  (Relativas quedan pendientes)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3143248"/>
            <a:ext cx="9144000" cy="34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Segunda pasada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9211788" cy="346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2616</TotalTime>
  <Words>489</Words>
  <Application>Microsoft Office PowerPoint</Application>
  <PresentationFormat>Presentación en pantalla (4:3)</PresentationFormat>
  <Paragraphs>107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Flujo</vt:lpstr>
      <vt:lpstr>Proceso de compilación del código ensamblador del MC68HC11</vt:lpstr>
      <vt:lpstr> Decodificación de los Modos de direccionamiento del  MC68HC11:</vt:lpstr>
      <vt:lpstr> Instrucciones con operandos</vt:lpstr>
      <vt:lpstr> Excepciones (Instrucciones con mas de un operando)</vt:lpstr>
      <vt:lpstr>EJEMPLO:</vt:lpstr>
      <vt:lpstr>EJEMPLO:</vt:lpstr>
      <vt:lpstr> Primera pasada  (Relativas quedan pendientes)</vt:lpstr>
      <vt:lpstr> Segunda pasada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345</cp:revision>
  <dcterms:created xsi:type="dcterms:W3CDTF">2017-06-21T15:41:54Z</dcterms:created>
  <dcterms:modified xsi:type="dcterms:W3CDTF">2021-09-23T17:37:34Z</dcterms:modified>
</cp:coreProperties>
</file>