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0" r:id="rId5"/>
    <p:sldId id="262" r:id="rId6"/>
    <p:sldId id="263" r:id="rId7"/>
    <p:sldId id="258" r:id="rId8"/>
    <p:sldId id="257" r:id="rId9"/>
    <p:sldId id="261" r:id="rId10"/>
    <p:sldId id="264" r:id="rId11"/>
    <p:sldId id="265" r:id="rId12"/>
    <p:sldId id="266" r:id="rId13"/>
    <p:sldId id="269" r:id="rId14"/>
    <p:sldId id="270" r:id="rId15"/>
    <p:sldId id="259"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2" d="100"/>
          <a:sy n="82" d="100"/>
        </p:scale>
        <p:origin x="13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9842E-771B-E3DD-7C37-6038B28544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27DE3C7-2314-F42C-2DAD-92ECF5410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6B48922-E44E-6143-78EA-537EE92DC8EC}"/>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8F4B961D-74CF-4B58-4903-7AD346D3128F}"/>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FA04BEA5-08E3-3885-730A-7D8096390224}"/>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133014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E2583-3DFE-6803-383B-31859F5C078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441943B-00FA-B16F-D7EF-65807866FD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AF2944C-3195-A426-8036-9EDBAE48D791}"/>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4E8F32DA-FE76-418E-70B4-3DB0B2B53D58}"/>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88D09723-2716-2068-5B42-AB0C8E09F938}"/>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134637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B4C34E-E032-2D93-D306-2015E91B8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B68CD6F-D07A-28D0-1D22-43BBE775245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7F2693-A514-8B58-2FEE-73B2A82883AA}"/>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DA24D617-B9D7-5557-9914-699C03289375}"/>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5B110284-175A-3525-3B70-9673D4B2794B}"/>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282203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5F08-4878-DA2D-B1FD-6EBAA421475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6983AD9-714C-8579-CD8E-EBD108E24D9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AE9A596-AAAB-D46E-F704-256C03B9EBED}"/>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6422A6E0-D6D7-F34A-DC25-1AD038CD557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326E1B7B-3490-F393-F77A-96D9AB74D878}"/>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205015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E5C67-6D88-9E27-56C9-A387001D71B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44258A-3B98-A05C-A3D3-C350D912E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8F439C-2DAD-27F2-C1BD-0B646B37FB36}"/>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5681C050-7F3A-1C4A-563E-152AC14DEEAB}"/>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C629EBE2-52F9-EA5F-5051-EE47D2EF7F6D}"/>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387991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FC2BD-8671-3C10-E6F8-D793F898566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408879F-EC33-253C-4B8E-DE66AC3E04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A2DA66C-436A-D099-9708-90971DEA4EE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836509F-58C6-C528-E56D-0F719FD65F41}"/>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6" name="Marcador de pie de página 5">
            <a:extLst>
              <a:ext uri="{FF2B5EF4-FFF2-40B4-BE49-F238E27FC236}">
                <a16:creationId xmlns:a16="http://schemas.microsoft.com/office/drawing/2014/main" id="{749EDA8E-5CA2-4BA8-C4A8-70B9848A6A8A}"/>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59AA69DE-CB6A-0E67-8B0F-5751F52A5B42}"/>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35249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12679-9FEE-B56B-9F17-7DB3F5F181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045BA6B-C98B-8976-10D3-435FEEC8D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83C0E0D-8CC5-7E5A-F02A-F2DC2953C0D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1450B28-01B3-FEBC-F851-F36A5B62A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2CD636-02A7-396C-6799-DB7F465302D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E935CC3-497D-B0AA-8B27-CF34E1B98732}"/>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8" name="Marcador de pie de página 7">
            <a:extLst>
              <a:ext uri="{FF2B5EF4-FFF2-40B4-BE49-F238E27FC236}">
                <a16:creationId xmlns:a16="http://schemas.microsoft.com/office/drawing/2014/main" id="{5115C4F7-6AE2-D75E-11D3-5B2FFEBF1977}"/>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AF3D6B69-FE8E-FDB3-C815-F6B4A69CEAC2}"/>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9646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D0A3A-AA59-D6BA-8913-C351C366BEB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66807F4-5D70-1A70-F64B-852807E07888}"/>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4" name="Marcador de pie de página 3">
            <a:extLst>
              <a:ext uri="{FF2B5EF4-FFF2-40B4-BE49-F238E27FC236}">
                <a16:creationId xmlns:a16="http://schemas.microsoft.com/office/drawing/2014/main" id="{37D1B31E-D548-3C80-F37B-1ACF9E582159}"/>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86121BD2-2497-DD05-BB22-38819ABB4DBF}"/>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124752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0303E4-C69D-29B1-709F-031E1010FC9E}"/>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3" name="Marcador de pie de página 2">
            <a:extLst>
              <a:ext uri="{FF2B5EF4-FFF2-40B4-BE49-F238E27FC236}">
                <a16:creationId xmlns:a16="http://schemas.microsoft.com/office/drawing/2014/main" id="{6E9FCAEE-3FB1-52B2-B7CC-70A45EC34059}"/>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B4DF2FAB-B1ED-AF51-CBF7-D995F02A7F69}"/>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36077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2457B-CC6E-7EC5-3185-EEF7529352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1CE75C5-3356-9965-418F-53D9356B8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55F5490-23B5-E1BE-58D0-3075D5EE2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8F4F2D-3938-A45E-C20A-4CD5EE9C63C8}"/>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6" name="Marcador de pie de página 5">
            <a:extLst>
              <a:ext uri="{FF2B5EF4-FFF2-40B4-BE49-F238E27FC236}">
                <a16:creationId xmlns:a16="http://schemas.microsoft.com/office/drawing/2014/main" id="{FAACFC9C-12E2-21AF-A09B-5018FA88145A}"/>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7AEA9D62-85F9-F8EF-5BE7-B9E70F233124}"/>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129972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37B4-F9A8-A945-F14E-5178721A2F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B550EAE-7107-EBC5-7678-8264BD908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B092A0ED-D172-C131-B245-A927F79E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1F54D9-2166-A882-9127-8C5D4A981427}"/>
              </a:ext>
            </a:extLst>
          </p:cNvPr>
          <p:cNvSpPr>
            <a:spLocks noGrp="1"/>
          </p:cNvSpPr>
          <p:nvPr>
            <p:ph type="dt" sz="half" idx="10"/>
          </p:nvPr>
        </p:nvSpPr>
        <p:spPr/>
        <p:txBody>
          <a:bodyPr/>
          <a:lstStyle/>
          <a:p>
            <a:fld id="{37DE8980-C8F2-4EC9-AFE5-0B1EDF3B7DED}" type="datetimeFigureOut">
              <a:rPr lang="es-MX" smtClean="0"/>
              <a:t>12/11/2023</a:t>
            </a:fld>
            <a:endParaRPr lang="es-MX" dirty="0"/>
          </a:p>
        </p:txBody>
      </p:sp>
      <p:sp>
        <p:nvSpPr>
          <p:cNvPr id="6" name="Marcador de pie de página 5">
            <a:extLst>
              <a:ext uri="{FF2B5EF4-FFF2-40B4-BE49-F238E27FC236}">
                <a16:creationId xmlns:a16="http://schemas.microsoft.com/office/drawing/2014/main" id="{03A62AA6-C367-A079-AA8D-9EA8928A2242}"/>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3B3D0498-F56C-FBD9-0012-4AFF33130E7F}"/>
              </a:ext>
            </a:extLst>
          </p:cNvPr>
          <p:cNvSpPr>
            <a:spLocks noGrp="1"/>
          </p:cNvSpPr>
          <p:nvPr>
            <p:ph type="sldNum" sz="quarter" idx="12"/>
          </p:nvPr>
        </p:nvSpPr>
        <p:spPr/>
        <p:txBody>
          <a:bodyPr/>
          <a:lstStyle/>
          <a:p>
            <a:fld id="{0CCA372A-A142-4045-B718-235B874E7FFC}" type="slidenum">
              <a:rPr lang="es-MX" smtClean="0"/>
              <a:t>‹Nº›</a:t>
            </a:fld>
            <a:endParaRPr lang="es-MX" dirty="0"/>
          </a:p>
        </p:txBody>
      </p:sp>
    </p:spTree>
    <p:extLst>
      <p:ext uri="{BB962C8B-B14F-4D97-AF65-F5344CB8AC3E}">
        <p14:creationId xmlns:p14="http://schemas.microsoft.com/office/powerpoint/2010/main" val="9466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C54857A-1EA1-E7B5-06B5-5C2D313FC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F1D7B35-F2B6-BCAF-3534-94CCDDF95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C742ED5-F132-FFA9-AAA3-7A082C2E0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E8980-C8F2-4EC9-AFE5-0B1EDF3B7DED}" type="datetimeFigureOut">
              <a:rPr lang="es-MX" smtClean="0"/>
              <a:t>12/11/2023</a:t>
            </a:fld>
            <a:endParaRPr lang="es-MX" dirty="0"/>
          </a:p>
        </p:txBody>
      </p:sp>
      <p:sp>
        <p:nvSpPr>
          <p:cNvPr id="5" name="Marcador de pie de página 4">
            <a:extLst>
              <a:ext uri="{FF2B5EF4-FFF2-40B4-BE49-F238E27FC236}">
                <a16:creationId xmlns:a16="http://schemas.microsoft.com/office/drawing/2014/main" id="{0B18411C-671F-B4AD-0502-2BBC34448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FE4929B8-E5A0-B820-BF14-173E0F30E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372A-A142-4045-B718-235B874E7FFC}" type="slidenum">
              <a:rPr lang="es-MX" smtClean="0"/>
              <a:t>‹Nº›</a:t>
            </a:fld>
            <a:endParaRPr lang="es-MX" dirty="0"/>
          </a:p>
        </p:txBody>
      </p:sp>
    </p:spTree>
    <p:extLst>
      <p:ext uri="{BB962C8B-B14F-4D97-AF65-F5344CB8AC3E}">
        <p14:creationId xmlns:p14="http://schemas.microsoft.com/office/powerpoint/2010/main" val="83007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4A41C8D-3D9C-1EA8-E792-1A12BE5A1671}"/>
              </a:ext>
            </a:extLst>
          </p:cNvPr>
          <p:cNvSpPr>
            <a:spLocks noGrp="1"/>
          </p:cNvSpPr>
          <p:nvPr>
            <p:ph type="ctrTitle"/>
          </p:nvPr>
        </p:nvSpPr>
        <p:spPr>
          <a:xfrm>
            <a:off x="466722" y="586855"/>
            <a:ext cx="3201366" cy="3748885"/>
          </a:xfrm>
        </p:spPr>
        <p:txBody>
          <a:bodyPr vert="horz" lIns="91440" tIns="45720" rIns="91440" bIns="45720" rtlCol="0" anchor="b">
            <a:normAutofit fontScale="90000"/>
          </a:bodyPr>
          <a:lstStyle/>
          <a:p>
            <a:pPr algn="r"/>
            <a:r>
              <a:rPr lang="es-MX" sz="4000" kern="1200" dirty="0">
                <a:solidFill>
                  <a:srgbClr val="FFFFFF"/>
                </a:solidFill>
                <a:latin typeface="+mj-lt"/>
                <a:ea typeface="+mj-ea"/>
                <a:cs typeface="+mj-cs"/>
              </a:rPr>
              <a:t>Presentación</a:t>
            </a:r>
            <a:r>
              <a:rPr lang="en-US" sz="4000" kern="1200" dirty="0">
                <a:solidFill>
                  <a:srgbClr val="FFFFFF"/>
                </a:solidFill>
                <a:latin typeface="+mj-lt"/>
                <a:ea typeface="+mj-ea"/>
                <a:cs typeface="+mj-cs"/>
              </a:rPr>
              <a:t> del </a:t>
            </a:r>
            <a:r>
              <a:rPr lang="en-US" sz="4000" kern="1200" dirty="0" err="1">
                <a:solidFill>
                  <a:srgbClr val="FFFFFF"/>
                </a:solidFill>
                <a:latin typeface="+mj-lt"/>
                <a:ea typeface="+mj-ea"/>
                <a:cs typeface="+mj-cs"/>
              </a:rPr>
              <a:t>progreso</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proyecto</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Gráfica</a:t>
            </a:r>
            <a:r>
              <a:rPr lang="en-US" sz="4000" kern="1200" dirty="0">
                <a:solidFill>
                  <a:srgbClr val="FFFFFF"/>
                </a:solidFill>
                <a:latin typeface="+mj-lt"/>
                <a:ea typeface="+mj-ea"/>
                <a:cs typeface="+mj-cs"/>
              </a:rPr>
              <a:t> e </a:t>
            </a:r>
            <a:r>
              <a:rPr lang="en-US" sz="4000" kern="1200" dirty="0" err="1">
                <a:solidFill>
                  <a:srgbClr val="FFFFFF"/>
                </a:solidFill>
                <a:latin typeface="+mj-lt"/>
                <a:ea typeface="+mj-ea"/>
                <a:cs typeface="+mj-cs"/>
              </a:rPr>
              <a:t>Interacción</a:t>
            </a:r>
            <a:r>
              <a:rPr lang="en-US" sz="4000" kern="1200" dirty="0">
                <a:solidFill>
                  <a:srgbClr val="FFFFFF"/>
                </a:solidFill>
                <a:latin typeface="+mj-lt"/>
                <a:ea typeface="+mj-ea"/>
                <a:cs typeface="+mj-cs"/>
              </a:rPr>
              <a:t> Humano </a:t>
            </a:r>
            <a:r>
              <a:rPr lang="en-US" sz="4000" kern="1200" dirty="0" err="1">
                <a:solidFill>
                  <a:srgbClr val="FFFFFF"/>
                </a:solidFill>
                <a:latin typeface="+mj-lt"/>
                <a:ea typeface="+mj-ea"/>
                <a:cs typeface="+mj-cs"/>
              </a:rPr>
              <a:t>Computadora</a:t>
            </a:r>
            <a:endParaRPr lang="en-US" sz="4000" kern="1200" dirty="0">
              <a:solidFill>
                <a:srgbClr val="FFFFFF"/>
              </a:solidFill>
              <a:latin typeface="+mj-lt"/>
              <a:ea typeface="+mj-ea"/>
              <a:cs typeface="+mj-cs"/>
            </a:endParaRPr>
          </a:p>
        </p:txBody>
      </p:sp>
      <p:sp>
        <p:nvSpPr>
          <p:cNvPr id="3" name="Subtítulo 2">
            <a:extLst>
              <a:ext uri="{FF2B5EF4-FFF2-40B4-BE49-F238E27FC236}">
                <a16:creationId xmlns:a16="http://schemas.microsoft.com/office/drawing/2014/main" id="{49A54EC2-C47B-24D4-73AD-1EA473856373}"/>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r>
              <a:rPr lang="en-US" sz="2000" dirty="0"/>
              <a:t>UNIVERSIDAD NACIONAL AUTÓNOMA DE MÉXICO</a:t>
            </a:r>
          </a:p>
          <a:p>
            <a:endParaRPr lang="en-US" sz="2000" dirty="0"/>
          </a:p>
          <a:p>
            <a:r>
              <a:rPr lang="en-US" sz="2000" dirty="0"/>
              <a:t>Museo </a:t>
            </a:r>
            <a:r>
              <a:rPr lang="en-US" sz="2000" dirty="0" err="1"/>
              <a:t>inspirado</a:t>
            </a:r>
            <a:r>
              <a:rPr lang="en-US" sz="2000" dirty="0"/>
              <a:t> </a:t>
            </a:r>
            <a:r>
              <a:rPr lang="en-US" sz="2000" dirty="0" err="1"/>
              <a:t>en</a:t>
            </a:r>
            <a:r>
              <a:rPr lang="en-US" sz="2000" dirty="0"/>
              <a:t> </a:t>
            </a:r>
            <a:r>
              <a:rPr lang="en-US" sz="2000" dirty="0" err="1"/>
              <a:t>el</a:t>
            </a:r>
            <a:r>
              <a:rPr lang="en-US" sz="2000" dirty="0"/>
              <a:t> </a:t>
            </a:r>
            <a:r>
              <a:rPr lang="en-US" sz="2000" dirty="0" err="1"/>
              <a:t>Pabellón</a:t>
            </a:r>
            <a:r>
              <a:rPr lang="en-US" sz="2000" dirty="0"/>
              <a:t> Nacional de la </a:t>
            </a:r>
            <a:r>
              <a:rPr lang="en-US" sz="2000" dirty="0" err="1"/>
              <a:t>Biodiversidad</a:t>
            </a:r>
            <a:endParaRPr lang="en-US" sz="2000" dirty="0"/>
          </a:p>
          <a:p>
            <a:r>
              <a:rPr lang="es-ES" sz="2000" dirty="0"/>
              <a:t>Computación Gráfica e Interacción Humano Computadora</a:t>
            </a:r>
            <a:endParaRPr lang="en-US" sz="2000" dirty="0"/>
          </a:p>
          <a:p>
            <a:r>
              <a:rPr lang="en-US" sz="2000" b="1" dirty="0"/>
              <a:t>PROFESOR(A): ING. ARTURO PEREZ DE LA CRUZ</a:t>
            </a:r>
          </a:p>
          <a:p>
            <a:endParaRPr lang="en-US" sz="2000" dirty="0"/>
          </a:p>
          <a:p>
            <a:pPr algn="l"/>
            <a:r>
              <a:rPr lang="en-US" sz="2000" dirty="0"/>
              <a:t>- </a:t>
            </a:r>
            <a:r>
              <a:rPr lang="en-US" sz="2000" dirty="0" err="1"/>
              <a:t>Equipo</a:t>
            </a:r>
            <a:r>
              <a:rPr lang="en-US" sz="2000" dirty="0"/>
              <a:t> 1</a:t>
            </a:r>
          </a:p>
          <a:p>
            <a:pPr algn="just"/>
            <a:r>
              <a:rPr lang="en-US" sz="2000" dirty="0" err="1"/>
              <a:t>Integrantes</a:t>
            </a:r>
            <a:r>
              <a:rPr lang="en-US" sz="2000" dirty="0"/>
              <a:t>:</a:t>
            </a:r>
          </a:p>
          <a:p>
            <a:pPr algn="r"/>
            <a:r>
              <a:rPr lang="en-US" sz="2000" dirty="0"/>
              <a:t>Barrera Peña Víctor Miguel 315346219</a:t>
            </a:r>
          </a:p>
          <a:p>
            <a:pPr algn="l"/>
            <a:endParaRPr lang="en-US" sz="2000" dirty="0"/>
          </a:p>
        </p:txBody>
      </p:sp>
    </p:spTree>
    <p:extLst>
      <p:ext uri="{BB962C8B-B14F-4D97-AF65-F5344CB8AC3E}">
        <p14:creationId xmlns:p14="http://schemas.microsoft.com/office/powerpoint/2010/main" val="55386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40F0C-AC03-4E00-0C02-D6B8AA70A5AC}"/>
              </a:ext>
            </a:extLst>
          </p:cNvPr>
          <p:cNvSpPr>
            <a:spLocks noGrp="1"/>
          </p:cNvSpPr>
          <p:nvPr>
            <p:ph type="title"/>
          </p:nvPr>
        </p:nvSpPr>
        <p:spPr/>
        <p:txBody>
          <a:bodyPr/>
          <a:lstStyle/>
          <a:p>
            <a:r>
              <a:rPr lang="es-ES" dirty="0"/>
              <a:t>Pabellón</a:t>
            </a:r>
            <a:endParaRPr lang="es-MX" dirty="0"/>
          </a:p>
        </p:txBody>
      </p:sp>
      <p:pic>
        <p:nvPicPr>
          <p:cNvPr id="5" name="Marcador de contenido 4">
            <a:extLst>
              <a:ext uri="{FF2B5EF4-FFF2-40B4-BE49-F238E27FC236}">
                <a16:creationId xmlns:a16="http://schemas.microsoft.com/office/drawing/2014/main" id="{7E1E053E-A867-BC5D-F863-FF5F098B0C8A}"/>
              </a:ext>
            </a:extLst>
          </p:cNvPr>
          <p:cNvPicPr>
            <a:picLocks noGrp="1" noChangeAspect="1"/>
          </p:cNvPicPr>
          <p:nvPr>
            <p:ph idx="1"/>
          </p:nvPr>
        </p:nvPicPr>
        <p:blipFill>
          <a:blip r:embed="rId2"/>
          <a:stretch>
            <a:fillRect/>
          </a:stretch>
        </p:blipFill>
        <p:spPr>
          <a:xfrm>
            <a:off x="314706" y="1690688"/>
            <a:ext cx="6972300" cy="3343275"/>
          </a:xfrm>
        </p:spPr>
      </p:pic>
      <p:sp>
        <p:nvSpPr>
          <p:cNvPr id="6" name="Rectángulo 5">
            <a:extLst>
              <a:ext uri="{FF2B5EF4-FFF2-40B4-BE49-F238E27FC236}">
                <a16:creationId xmlns:a16="http://schemas.microsoft.com/office/drawing/2014/main" id="{26A729E0-3140-A23D-D115-CBCE35D763C7}"/>
              </a:ext>
            </a:extLst>
          </p:cNvPr>
          <p:cNvSpPr/>
          <p:nvPr/>
        </p:nvSpPr>
        <p:spPr>
          <a:xfrm>
            <a:off x="7946136" y="1563624"/>
            <a:ext cx="3931158" cy="334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Falta detallar, colocar, y detalles, exteriores, interiores, falta la escalera y detalles estéticos externos. Además de puertas y ventas.</a:t>
            </a:r>
            <a:endParaRPr lang="es-MX" dirty="0"/>
          </a:p>
        </p:txBody>
      </p:sp>
    </p:spTree>
    <p:extLst>
      <p:ext uri="{BB962C8B-B14F-4D97-AF65-F5344CB8AC3E}">
        <p14:creationId xmlns:p14="http://schemas.microsoft.com/office/powerpoint/2010/main" val="338934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05A34-7781-AC87-5A0E-34F87056020C}"/>
              </a:ext>
            </a:extLst>
          </p:cNvPr>
          <p:cNvSpPr>
            <a:spLocks noGrp="1"/>
          </p:cNvSpPr>
          <p:nvPr>
            <p:ph type="ctrTitle"/>
          </p:nvPr>
        </p:nvSpPr>
        <p:spPr/>
        <p:txBody>
          <a:bodyPr/>
          <a:lstStyle/>
          <a:p>
            <a:r>
              <a:rPr lang="es-ES" dirty="0"/>
              <a:t>Modelos descargados</a:t>
            </a:r>
            <a:endParaRPr lang="es-MX" dirty="0"/>
          </a:p>
        </p:txBody>
      </p:sp>
      <p:sp>
        <p:nvSpPr>
          <p:cNvPr id="3" name="Subtítulo 2">
            <a:extLst>
              <a:ext uri="{FF2B5EF4-FFF2-40B4-BE49-F238E27FC236}">
                <a16:creationId xmlns:a16="http://schemas.microsoft.com/office/drawing/2014/main" id="{A415637D-4DC1-ECCE-2C6B-3E9C05A3C431}"/>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65602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49172-3D7D-818B-477B-5945B28EF820}"/>
              </a:ext>
            </a:extLst>
          </p:cNvPr>
          <p:cNvSpPr>
            <a:spLocks noGrp="1"/>
          </p:cNvSpPr>
          <p:nvPr>
            <p:ph type="title"/>
          </p:nvPr>
        </p:nvSpPr>
        <p:spPr/>
        <p:txBody>
          <a:bodyPr/>
          <a:lstStyle/>
          <a:p>
            <a:r>
              <a:rPr lang="es-ES" dirty="0"/>
              <a:t>Modelos 3d</a:t>
            </a:r>
            <a:endParaRPr lang="es-MX" dirty="0"/>
          </a:p>
        </p:txBody>
      </p:sp>
      <p:sp>
        <p:nvSpPr>
          <p:cNvPr id="3" name="Marcador de contenido 2">
            <a:extLst>
              <a:ext uri="{FF2B5EF4-FFF2-40B4-BE49-F238E27FC236}">
                <a16:creationId xmlns:a16="http://schemas.microsoft.com/office/drawing/2014/main" id="{46FF6F43-57A4-5C47-8A68-E39DA83E2C31}"/>
              </a:ext>
            </a:extLst>
          </p:cNvPr>
          <p:cNvSpPr>
            <a:spLocks noGrp="1"/>
          </p:cNvSpPr>
          <p:nvPr>
            <p:ph idx="1"/>
          </p:nvPr>
        </p:nvSpPr>
        <p:spPr>
          <a:xfrm>
            <a:off x="838200" y="1825625"/>
            <a:ext cx="4739640" cy="2433234"/>
          </a:xfrm>
        </p:spPr>
        <p:txBody>
          <a:bodyPr/>
          <a:lstStyle/>
          <a:p>
            <a:r>
              <a:rPr lang="es-ES" dirty="0"/>
              <a:t>Alfombra</a:t>
            </a:r>
          </a:p>
          <a:p>
            <a:r>
              <a:rPr lang="es-ES" dirty="0"/>
              <a:t>Elementos decorativos</a:t>
            </a:r>
          </a:p>
          <a:p>
            <a:r>
              <a:rPr lang="es-ES" dirty="0"/>
              <a:t>Partes de animales para colocar.</a:t>
            </a:r>
          </a:p>
          <a:p>
            <a:r>
              <a:rPr lang="es-ES" dirty="0"/>
              <a:t>Etc.</a:t>
            </a:r>
          </a:p>
          <a:p>
            <a:endParaRPr lang="es-ES" dirty="0"/>
          </a:p>
          <a:p>
            <a:pPr marL="0" indent="0">
              <a:buNone/>
            </a:pPr>
            <a:endParaRPr lang="es-ES" dirty="0"/>
          </a:p>
          <a:p>
            <a:endParaRPr lang="es-MX" dirty="0"/>
          </a:p>
        </p:txBody>
      </p:sp>
      <p:pic>
        <p:nvPicPr>
          <p:cNvPr id="7" name="Imagen 6">
            <a:extLst>
              <a:ext uri="{FF2B5EF4-FFF2-40B4-BE49-F238E27FC236}">
                <a16:creationId xmlns:a16="http://schemas.microsoft.com/office/drawing/2014/main" id="{AA63F404-9A7B-6541-B16F-98CAE123D419}"/>
              </a:ext>
            </a:extLst>
          </p:cNvPr>
          <p:cNvPicPr>
            <a:picLocks noChangeAspect="1"/>
          </p:cNvPicPr>
          <p:nvPr/>
        </p:nvPicPr>
        <p:blipFill>
          <a:blip r:embed="rId2"/>
          <a:stretch>
            <a:fillRect/>
          </a:stretch>
        </p:blipFill>
        <p:spPr>
          <a:xfrm>
            <a:off x="7004513" y="1911096"/>
            <a:ext cx="4676375" cy="3664458"/>
          </a:xfrm>
          <a:prstGeom prst="rect">
            <a:avLst/>
          </a:prstGeom>
        </p:spPr>
      </p:pic>
      <p:pic>
        <p:nvPicPr>
          <p:cNvPr id="9" name="Imagen 8">
            <a:extLst>
              <a:ext uri="{FF2B5EF4-FFF2-40B4-BE49-F238E27FC236}">
                <a16:creationId xmlns:a16="http://schemas.microsoft.com/office/drawing/2014/main" id="{C831C818-2875-9292-8A3A-421B23BD948A}"/>
              </a:ext>
            </a:extLst>
          </p:cNvPr>
          <p:cNvPicPr>
            <a:picLocks noChangeAspect="1"/>
          </p:cNvPicPr>
          <p:nvPr/>
        </p:nvPicPr>
        <p:blipFill>
          <a:blip r:embed="rId3"/>
          <a:stretch>
            <a:fillRect/>
          </a:stretch>
        </p:blipFill>
        <p:spPr>
          <a:xfrm>
            <a:off x="6423101" y="-36748"/>
            <a:ext cx="5510213" cy="2433234"/>
          </a:xfrm>
          <a:prstGeom prst="rect">
            <a:avLst/>
          </a:prstGeom>
        </p:spPr>
      </p:pic>
      <p:sp>
        <p:nvSpPr>
          <p:cNvPr id="10" name="CuadroTexto 9">
            <a:extLst>
              <a:ext uri="{FF2B5EF4-FFF2-40B4-BE49-F238E27FC236}">
                <a16:creationId xmlns:a16="http://schemas.microsoft.com/office/drawing/2014/main" id="{7C83764C-8C18-6CF4-B135-5F62C0AB9BE0}"/>
              </a:ext>
            </a:extLst>
          </p:cNvPr>
          <p:cNvSpPr txBox="1"/>
          <p:nvPr/>
        </p:nvSpPr>
        <p:spPr>
          <a:xfrm>
            <a:off x="838200" y="4624792"/>
            <a:ext cx="4471416"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s-ES" dirty="0"/>
              <a:t>Todos los elementos para decorar el interior, ya existen, salvo los que se van a animar, necesitan separarse algunas piezas</a:t>
            </a:r>
            <a:endParaRPr lang="es-MX" dirty="0"/>
          </a:p>
        </p:txBody>
      </p:sp>
    </p:spTree>
    <p:extLst>
      <p:ext uri="{BB962C8B-B14F-4D97-AF65-F5344CB8AC3E}">
        <p14:creationId xmlns:p14="http://schemas.microsoft.com/office/powerpoint/2010/main" val="43496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01F4F-C11F-DADE-D799-B7EC637D90F4}"/>
              </a:ext>
            </a:extLst>
          </p:cNvPr>
          <p:cNvSpPr>
            <a:spLocks noGrp="1"/>
          </p:cNvSpPr>
          <p:nvPr>
            <p:ph type="title"/>
          </p:nvPr>
        </p:nvSpPr>
        <p:spPr/>
        <p:txBody>
          <a:bodyPr/>
          <a:lstStyle/>
          <a:p>
            <a:br>
              <a:rPr lang="es-ES" dirty="0"/>
            </a:br>
            <a:r>
              <a:rPr lang="es-ES" dirty="0"/>
              <a:t>animaciones realizadas</a:t>
            </a:r>
            <a:endParaRPr lang="es-MX" dirty="0"/>
          </a:p>
        </p:txBody>
      </p:sp>
      <p:sp>
        <p:nvSpPr>
          <p:cNvPr id="3" name="Marcador de contenido 2">
            <a:extLst>
              <a:ext uri="{FF2B5EF4-FFF2-40B4-BE49-F238E27FC236}">
                <a16:creationId xmlns:a16="http://schemas.microsoft.com/office/drawing/2014/main" id="{08765432-8027-C838-A753-7BE3E3E86C8B}"/>
              </a:ext>
            </a:extLst>
          </p:cNvPr>
          <p:cNvSpPr>
            <a:spLocks noGrp="1"/>
          </p:cNvSpPr>
          <p:nvPr>
            <p:ph idx="1"/>
          </p:nvPr>
        </p:nvSpPr>
        <p:spPr/>
        <p:txBody>
          <a:bodyPr/>
          <a:lstStyle/>
          <a:p>
            <a:r>
              <a:rPr lang="es-ES" dirty="0"/>
              <a:t>Las animaciones en este punto son inexistentes, este punto esta muy atrasado</a:t>
            </a:r>
            <a:endParaRPr lang="es-MX" dirty="0"/>
          </a:p>
        </p:txBody>
      </p:sp>
    </p:spTree>
    <p:extLst>
      <p:ext uri="{BB962C8B-B14F-4D97-AF65-F5344CB8AC3E}">
        <p14:creationId xmlns:p14="http://schemas.microsoft.com/office/powerpoint/2010/main" val="352946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871A-FDE9-2143-F4BC-C5C8E6A054E4}"/>
              </a:ext>
            </a:extLst>
          </p:cNvPr>
          <p:cNvSpPr>
            <a:spLocks noGrp="1"/>
          </p:cNvSpPr>
          <p:nvPr>
            <p:ph type="title"/>
          </p:nvPr>
        </p:nvSpPr>
        <p:spPr/>
        <p:txBody>
          <a:bodyPr/>
          <a:lstStyle/>
          <a:p>
            <a:br>
              <a:rPr lang="es-ES" dirty="0"/>
            </a:br>
            <a:r>
              <a:rPr lang="es-MX" dirty="0"/>
              <a:t>Expectativas del futuro proyecto</a:t>
            </a:r>
          </a:p>
        </p:txBody>
      </p:sp>
      <p:sp>
        <p:nvSpPr>
          <p:cNvPr id="3" name="Marcador de contenido 2">
            <a:extLst>
              <a:ext uri="{FF2B5EF4-FFF2-40B4-BE49-F238E27FC236}">
                <a16:creationId xmlns:a16="http://schemas.microsoft.com/office/drawing/2014/main" id="{A453FFAB-6903-A7E8-1DD8-5ABD6EA959C4}"/>
              </a:ext>
            </a:extLst>
          </p:cNvPr>
          <p:cNvSpPr>
            <a:spLocks noGrp="1"/>
          </p:cNvSpPr>
          <p:nvPr>
            <p:ph idx="1"/>
          </p:nvPr>
        </p:nvSpPr>
        <p:spPr/>
        <p:txBody>
          <a:bodyPr/>
          <a:lstStyle/>
          <a:p>
            <a:r>
              <a:rPr lang="es-ES" dirty="0"/>
              <a:t>Retraso, y posiblemente se tenga un escenario un poco vacío, con un modelado de baja calidad, y la presentación de únicamente un integrante del equipo.</a:t>
            </a:r>
            <a:endParaRPr lang="es-MX" dirty="0"/>
          </a:p>
        </p:txBody>
      </p:sp>
    </p:spTree>
    <p:extLst>
      <p:ext uri="{BB962C8B-B14F-4D97-AF65-F5344CB8AC3E}">
        <p14:creationId xmlns:p14="http://schemas.microsoft.com/office/powerpoint/2010/main" val="10269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B0015-7009-74E9-5100-4B18BFD4FF78}"/>
              </a:ext>
            </a:extLst>
          </p:cNvPr>
          <p:cNvSpPr>
            <a:spLocks noGrp="1"/>
          </p:cNvSpPr>
          <p:nvPr>
            <p:ph type="title"/>
          </p:nvPr>
        </p:nvSpPr>
        <p:spPr/>
        <p:txBody>
          <a:bodyPr/>
          <a:lstStyle/>
          <a:p>
            <a:r>
              <a:rPr lang="es-ES" dirty="0"/>
              <a:t>Materiales de referencia</a:t>
            </a:r>
            <a:endParaRPr lang="es-MX" dirty="0"/>
          </a:p>
        </p:txBody>
      </p:sp>
      <p:sp>
        <p:nvSpPr>
          <p:cNvPr id="3" name="Marcador de contenido 2">
            <a:extLst>
              <a:ext uri="{FF2B5EF4-FFF2-40B4-BE49-F238E27FC236}">
                <a16:creationId xmlns:a16="http://schemas.microsoft.com/office/drawing/2014/main" id="{05787489-A60D-41B1-C292-C2F1F51C9A3C}"/>
              </a:ext>
            </a:extLst>
          </p:cNvPr>
          <p:cNvSpPr>
            <a:spLocks noGrp="1"/>
          </p:cNvSpPr>
          <p:nvPr>
            <p:ph idx="1"/>
          </p:nvPr>
        </p:nvSpPr>
        <p:spPr>
          <a:xfrm>
            <a:off x="568569" y="1690688"/>
            <a:ext cx="10515600" cy="4351338"/>
          </a:xfrm>
        </p:spPr>
        <p:txBody>
          <a:bodyPr/>
          <a:lstStyle/>
          <a:p>
            <a:pPr algn="ctr"/>
            <a:r>
              <a:rPr lang="es-ES" dirty="0"/>
              <a:t>Materiales utilizados para aprender a modelar y realizar los modelos hechos</a:t>
            </a:r>
          </a:p>
          <a:p>
            <a:pPr algn="ctr"/>
            <a:r>
              <a:rPr lang="es-ES" dirty="0"/>
              <a:t>Tutorial de una mariposa: https://www.youtube.com/watch?v=4tNkmHrAtSY</a:t>
            </a:r>
            <a:endParaRPr lang="es-MX" dirty="0"/>
          </a:p>
        </p:txBody>
      </p:sp>
    </p:spTree>
    <p:extLst>
      <p:ext uri="{BB962C8B-B14F-4D97-AF65-F5344CB8AC3E}">
        <p14:creationId xmlns:p14="http://schemas.microsoft.com/office/powerpoint/2010/main" val="35834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69CA0-B439-75FF-48F9-72AC133191EA}"/>
              </a:ext>
            </a:extLst>
          </p:cNvPr>
          <p:cNvSpPr>
            <a:spLocks noGrp="1"/>
          </p:cNvSpPr>
          <p:nvPr>
            <p:ph type="title"/>
          </p:nvPr>
        </p:nvSpPr>
        <p:spPr/>
        <p:txBody>
          <a:bodyPr/>
          <a:lstStyle/>
          <a:p>
            <a:r>
              <a:rPr lang="es-ES" dirty="0"/>
              <a:t>Equipo participando</a:t>
            </a:r>
            <a:endParaRPr lang="es-MX" dirty="0"/>
          </a:p>
        </p:txBody>
      </p:sp>
      <p:pic>
        <p:nvPicPr>
          <p:cNvPr id="5" name="Marcador de contenido 4">
            <a:extLst>
              <a:ext uri="{FF2B5EF4-FFF2-40B4-BE49-F238E27FC236}">
                <a16:creationId xmlns:a16="http://schemas.microsoft.com/office/drawing/2014/main" id="{85E582C4-5980-A7AA-A972-736CCB723D16}"/>
              </a:ext>
            </a:extLst>
          </p:cNvPr>
          <p:cNvPicPr>
            <a:picLocks noGrp="1" noChangeAspect="1"/>
          </p:cNvPicPr>
          <p:nvPr>
            <p:ph idx="1"/>
          </p:nvPr>
        </p:nvPicPr>
        <p:blipFill>
          <a:blip r:embed="rId2"/>
          <a:stretch>
            <a:fillRect/>
          </a:stretch>
        </p:blipFill>
        <p:spPr>
          <a:xfrm>
            <a:off x="231452" y="1690688"/>
            <a:ext cx="7184110" cy="3820171"/>
          </a:xfrm>
        </p:spPr>
      </p:pic>
      <p:sp>
        <p:nvSpPr>
          <p:cNvPr id="7" name="CuadroTexto 6">
            <a:extLst>
              <a:ext uri="{FF2B5EF4-FFF2-40B4-BE49-F238E27FC236}">
                <a16:creationId xmlns:a16="http://schemas.microsoft.com/office/drawing/2014/main" id="{B333A652-F762-1777-0AB6-E73176B0B49C}"/>
              </a:ext>
            </a:extLst>
          </p:cNvPr>
          <p:cNvSpPr txBox="1"/>
          <p:nvPr/>
        </p:nvSpPr>
        <p:spPr>
          <a:xfrm>
            <a:off x="7946136" y="1947672"/>
            <a:ext cx="3584448" cy="3416320"/>
          </a:xfrm>
          <a:prstGeom prst="rect">
            <a:avLst/>
          </a:prstGeom>
          <a:noFill/>
        </p:spPr>
        <p:txBody>
          <a:bodyPr wrap="square" rtlCol="0">
            <a:spAutoFit/>
          </a:bodyPr>
          <a:lstStyle/>
          <a:p>
            <a:r>
              <a:rPr lang="es-ES" dirty="0"/>
              <a:t>La comunicación es prácticamente inexistente,  Ningún participante ha dicho si están o algo acerca del reporte de que se entrega hoy.</a:t>
            </a:r>
          </a:p>
          <a:p>
            <a:endParaRPr lang="es-ES" dirty="0"/>
          </a:p>
          <a:p>
            <a:r>
              <a:rPr lang="es-ES" dirty="0"/>
              <a:t>No hay algún </a:t>
            </a:r>
            <a:r>
              <a:rPr lang="es-ES" dirty="0" err="1"/>
              <a:t>commit</a:t>
            </a:r>
            <a:r>
              <a:rPr lang="es-ES" dirty="0"/>
              <a:t> hecho por alguien más, y hoy se comunicó con los integrantes para que participarán en el avance, pero nadie respondía en el grupo de </a:t>
            </a:r>
            <a:r>
              <a:rPr lang="es-ES" dirty="0" err="1"/>
              <a:t>whatsapp</a:t>
            </a:r>
            <a:r>
              <a:rPr lang="es-ES" dirty="0"/>
              <a:t> del equipo.</a:t>
            </a:r>
          </a:p>
          <a:p>
            <a:endParaRPr lang="es-MX" dirty="0"/>
          </a:p>
        </p:txBody>
      </p:sp>
    </p:spTree>
    <p:extLst>
      <p:ext uri="{BB962C8B-B14F-4D97-AF65-F5344CB8AC3E}">
        <p14:creationId xmlns:p14="http://schemas.microsoft.com/office/powerpoint/2010/main" val="419049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8756B-6EE6-6D72-7626-B5CB17F6B9C1}"/>
              </a:ext>
            </a:extLst>
          </p:cNvPr>
          <p:cNvSpPr>
            <a:spLocks noGrp="1"/>
          </p:cNvSpPr>
          <p:nvPr>
            <p:ph type="title"/>
          </p:nvPr>
        </p:nvSpPr>
        <p:spPr/>
        <p:txBody>
          <a:bodyPr/>
          <a:lstStyle/>
          <a:p>
            <a:r>
              <a:rPr lang="es-ES" dirty="0"/>
              <a:t>Commits realizados</a:t>
            </a:r>
            <a:endParaRPr lang="es-MX" dirty="0"/>
          </a:p>
        </p:txBody>
      </p:sp>
      <p:pic>
        <p:nvPicPr>
          <p:cNvPr id="5" name="Marcador de contenido 4">
            <a:extLst>
              <a:ext uri="{FF2B5EF4-FFF2-40B4-BE49-F238E27FC236}">
                <a16:creationId xmlns:a16="http://schemas.microsoft.com/office/drawing/2014/main" id="{7136EBFD-A018-7946-FE48-B4109E7C8B0D}"/>
              </a:ext>
            </a:extLst>
          </p:cNvPr>
          <p:cNvPicPr>
            <a:picLocks noGrp="1" noChangeAspect="1"/>
          </p:cNvPicPr>
          <p:nvPr>
            <p:ph idx="1"/>
          </p:nvPr>
        </p:nvPicPr>
        <p:blipFill>
          <a:blip r:embed="rId2"/>
          <a:stretch>
            <a:fillRect/>
          </a:stretch>
        </p:blipFill>
        <p:spPr>
          <a:xfrm>
            <a:off x="527715" y="1911253"/>
            <a:ext cx="6908919" cy="4351338"/>
          </a:xfrm>
        </p:spPr>
      </p:pic>
      <p:sp>
        <p:nvSpPr>
          <p:cNvPr id="6" name="CuadroTexto 5">
            <a:extLst>
              <a:ext uri="{FF2B5EF4-FFF2-40B4-BE49-F238E27FC236}">
                <a16:creationId xmlns:a16="http://schemas.microsoft.com/office/drawing/2014/main" id="{E46145B5-7258-6126-9C70-5924A9FF773C}"/>
              </a:ext>
            </a:extLst>
          </p:cNvPr>
          <p:cNvSpPr txBox="1"/>
          <p:nvPr/>
        </p:nvSpPr>
        <p:spPr>
          <a:xfrm>
            <a:off x="8006576" y="1911253"/>
            <a:ext cx="3858322" cy="1477328"/>
          </a:xfrm>
          <a:prstGeom prst="rect">
            <a:avLst/>
          </a:prstGeom>
          <a:noFill/>
        </p:spPr>
        <p:txBody>
          <a:bodyPr wrap="square" rtlCol="0">
            <a:spAutoFit/>
          </a:bodyPr>
          <a:lstStyle/>
          <a:p>
            <a:r>
              <a:rPr lang="es-ES" dirty="0"/>
              <a:t>Todos los commits realizados son por parte de mi persona, aunque todos  integrantes del equipo están dentro, no veo avance de alguien más y por ello, la idea de que estoy solo en el proyecto </a:t>
            </a:r>
            <a:endParaRPr lang="es-MX" dirty="0"/>
          </a:p>
        </p:txBody>
      </p:sp>
    </p:spTree>
    <p:extLst>
      <p:ext uri="{BB962C8B-B14F-4D97-AF65-F5344CB8AC3E}">
        <p14:creationId xmlns:p14="http://schemas.microsoft.com/office/powerpoint/2010/main" val="283980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40049-0880-CE40-9CB4-6D1E8DD40F1B}"/>
              </a:ext>
            </a:extLst>
          </p:cNvPr>
          <p:cNvSpPr>
            <a:spLocks noGrp="1"/>
          </p:cNvSpPr>
          <p:nvPr>
            <p:ph type="title"/>
          </p:nvPr>
        </p:nvSpPr>
        <p:spPr/>
        <p:txBody>
          <a:bodyPr/>
          <a:lstStyle/>
          <a:p>
            <a:r>
              <a:rPr lang="es-ES" dirty="0"/>
              <a:t>Avance actual, calendarización</a:t>
            </a:r>
            <a:endParaRPr lang="es-MX" dirty="0"/>
          </a:p>
        </p:txBody>
      </p:sp>
      <p:pic>
        <p:nvPicPr>
          <p:cNvPr id="5" name="Marcador de contenido 4">
            <a:extLst>
              <a:ext uri="{FF2B5EF4-FFF2-40B4-BE49-F238E27FC236}">
                <a16:creationId xmlns:a16="http://schemas.microsoft.com/office/drawing/2014/main" id="{8E13E313-6C98-AE71-F8B9-ABBD6148D2A0}"/>
              </a:ext>
            </a:extLst>
          </p:cNvPr>
          <p:cNvPicPr>
            <a:picLocks noGrp="1" noChangeAspect="1"/>
          </p:cNvPicPr>
          <p:nvPr>
            <p:ph idx="1"/>
          </p:nvPr>
        </p:nvPicPr>
        <p:blipFill>
          <a:blip r:embed="rId2"/>
          <a:stretch>
            <a:fillRect/>
          </a:stretch>
        </p:blipFill>
        <p:spPr>
          <a:xfrm>
            <a:off x="302496" y="2170904"/>
            <a:ext cx="7586024" cy="3131210"/>
          </a:xfrm>
        </p:spPr>
      </p:pic>
      <p:sp>
        <p:nvSpPr>
          <p:cNvPr id="6" name="Rectángulo 5">
            <a:extLst>
              <a:ext uri="{FF2B5EF4-FFF2-40B4-BE49-F238E27FC236}">
                <a16:creationId xmlns:a16="http://schemas.microsoft.com/office/drawing/2014/main" id="{2FD9C320-8016-3DEA-E1F1-6BD22A969728}"/>
              </a:ext>
            </a:extLst>
          </p:cNvPr>
          <p:cNvSpPr/>
          <p:nvPr/>
        </p:nvSpPr>
        <p:spPr>
          <a:xfrm>
            <a:off x="8449056" y="1425512"/>
            <a:ext cx="3246120" cy="3695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La flecha roja es el punto actual , son correcciones y cambios de ambientación, sin embargo, la fase que esta, está más atrasa de lo planeado, se están haciendo correcciones de la ambientación, que es el primer punto de la fase 3.</a:t>
            </a:r>
            <a:endParaRPr lang="es-MX" dirty="0"/>
          </a:p>
        </p:txBody>
      </p:sp>
    </p:spTree>
    <p:extLst>
      <p:ext uri="{BB962C8B-B14F-4D97-AF65-F5344CB8AC3E}">
        <p14:creationId xmlns:p14="http://schemas.microsoft.com/office/powerpoint/2010/main" val="137974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3928A-FC9C-851F-CE59-FC3C35E1712E}"/>
              </a:ext>
            </a:extLst>
          </p:cNvPr>
          <p:cNvSpPr>
            <a:spLocks noGrp="1"/>
          </p:cNvSpPr>
          <p:nvPr>
            <p:ph type="ctrTitle"/>
          </p:nvPr>
        </p:nvSpPr>
        <p:spPr/>
        <p:txBody>
          <a:bodyPr/>
          <a:lstStyle/>
          <a:p>
            <a:r>
              <a:rPr lang="es-ES" dirty="0"/>
              <a:t>Avance de modelos</a:t>
            </a:r>
            <a:endParaRPr lang="es-MX" dirty="0"/>
          </a:p>
        </p:txBody>
      </p:sp>
      <p:sp>
        <p:nvSpPr>
          <p:cNvPr id="3" name="Subtítulo 2">
            <a:extLst>
              <a:ext uri="{FF2B5EF4-FFF2-40B4-BE49-F238E27FC236}">
                <a16:creationId xmlns:a16="http://schemas.microsoft.com/office/drawing/2014/main" id="{48D75106-AE8C-78E3-BBCA-E7902EC22D52}"/>
              </a:ext>
            </a:extLst>
          </p:cNvPr>
          <p:cNvSpPr>
            <a:spLocks noGrp="1"/>
          </p:cNvSpPr>
          <p:nvPr>
            <p:ph type="subTitle" idx="1"/>
          </p:nvPr>
        </p:nvSpPr>
        <p:spPr/>
        <p:txBody>
          <a:bodyPr/>
          <a:lstStyle/>
          <a:p>
            <a:r>
              <a:rPr lang="es-ES" dirty="0"/>
              <a:t>La creación de modelos para decorar externamente el pabellon, es básicamente inexistente, va con retraso.</a:t>
            </a:r>
            <a:endParaRPr lang="es-MX" dirty="0"/>
          </a:p>
        </p:txBody>
      </p:sp>
    </p:spTree>
    <p:extLst>
      <p:ext uri="{BB962C8B-B14F-4D97-AF65-F5344CB8AC3E}">
        <p14:creationId xmlns:p14="http://schemas.microsoft.com/office/powerpoint/2010/main" val="41523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4AC77-7945-C34B-E0C7-05AA194CEB23}"/>
              </a:ext>
            </a:extLst>
          </p:cNvPr>
          <p:cNvSpPr>
            <a:spLocks noGrp="1"/>
          </p:cNvSpPr>
          <p:nvPr>
            <p:ph type="title"/>
          </p:nvPr>
        </p:nvSpPr>
        <p:spPr/>
        <p:txBody>
          <a:bodyPr/>
          <a:lstStyle/>
          <a:p>
            <a:r>
              <a:rPr lang="es-ES" dirty="0"/>
              <a:t>Modelos realizados:</a:t>
            </a:r>
            <a:endParaRPr lang="es-MX" dirty="0"/>
          </a:p>
        </p:txBody>
      </p:sp>
      <p:sp>
        <p:nvSpPr>
          <p:cNvPr id="3" name="Marcador de contenido 2">
            <a:extLst>
              <a:ext uri="{FF2B5EF4-FFF2-40B4-BE49-F238E27FC236}">
                <a16:creationId xmlns:a16="http://schemas.microsoft.com/office/drawing/2014/main" id="{D8381CEC-F25E-499D-5D73-3237BC47A24A}"/>
              </a:ext>
            </a:extLst>
          </p:cNvPr>
          <p:cNvSpPr>
            <a:spLocks noGrp="1"/>
          </p:cNvSpPr>
          <p:nvPr>
            <p:ph idx="1"/>
          </p:nvPr>
        </p:nvSpPr>
        <p:spPr/>
        <p:txBody>
          <a:bodyPr/>
          <a:lstStyle/>
          <a:p>
            <a:r>
              <a:rPr lang="es-ES" dirty="0"/>
              <a:t>Mariposa (falta texturizar)</a:t>
            </a:r>
          </a:p>
          <a:p>
            <a:r>
              <a:rPr lang="es-ES" dirty="0"/>
              <a:t>Mesa (falta texturizar)</a:t>
            </a:r>
          </a:p>
          <a:p>
            <a:r>
              <a:rPr lang="es-ES" dirty="0"/>
              <a:t>Museo (falta detallar y texturizar)</a:t>
            </a:r>
          </a:p>
          <a:p>
            <a:endParaRPr lang="es-MX" dirty="0"/>
          </a:p>
        </p:txBody>
      </p:sp>
    </p:spTree>
    <p:extLst>
      <p:ext uri="{BB962C8B-B14F-4D97-AF65-F5344CB8AC3E}">
        <p14:creationId xmlns:p14="http://schemas.microsoft.com/office/powerpoint/2010/main" val="421192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E9FE-ECD9-3E2D-CC66-F784ACBE2A8B}"/>
              </a:ext>
            </a:extLst>
          </p:cNvPr>
          <p:cNvSpPr>
            <a:spLocks noGrp="1"/>
          </p:cNvSpPr>
          <p:nvPr>
            <p:ph type="title"/>
          </p:nvPr>
        </p:nvSpPr>
        <p:spPr/>
        <p:txBody>
          <a:bodyPr/>
          <a:lstStyle/>
          <a:p>
            <a:r>
              <a:rPr lang="es-ES" dirty="0"/>
              <a:t>El resultado</a:t>
            </a:r>
            <a:endParaRPr lang="es-MX" dirty="0"/>
          </a:p>
        </p:txBody>
      </p:sp>
      <p:pic>
        <p:nvPicPr>
          <p:cNvPr id="5" name="Marcador de contenido 4">
            <a:extLst>
              <a:ext uri="{FF2B5EF4-FFF2-40B4-BE49-F238E27FC236}">
                <a16:creationId xmlns:a16="http://schemas.microsoft.com/office/drawing/2014/main" id="{9A237A3C-011E-4BA0-3588-0D1B45B6CA07}"/>
              </a:ext>
            </a:extLst>
          </p:cNvPr>
          <p:cNvPicPr>
            <a:picLocks noGrp="1" noChangeAspect="1"/>
          </p:cNvPicPr>
          <p:nvPr>
            <p:ph idx="1"/>
          </p:nvPr>
        </p:nvPicPr>
        <p:blipFill>
          <a:blip r:embed="rId2"/>
          <a:stretch>
            <a:fillRect/>
          </a:stretch>
        </p:blipFill>
        <p:spPr>
          <a:xfrm>
            <a:off x="2980227" y="1825625"/>
            <a:ext cx="6231545" cy="4351338"/>
          </a:xfrm>
        </p:spPr>
      </p:pic>
    </p:spTree>
    <p:extLst>
      <p:ext uri="{BB962C8B-B14F-4D97-AF65-F5344CB8AC3E}">
        <p14:creationId xmlns:p14="http://schemas.microsoft.com/office/powerpoint/2010/main" val="310574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7B073-60D1-7165-041E-2EB0A6EFF9D7}"/>
              </a:ext>
            </a:extLst>
          </p:cNvPr>
          <p:cNvSpPr>
            <a:spLocks noGrp="1"/>
          </p:cNvSpPr>
          <p:nvPr>
            <p:ph type="title"/>
          </p:nvPr>
        </p:nvSpPr>
        <p:spPr/>
        <p:txBody>
          <a:bodyPr/>
          <a:lstStyle/>
          <a:p>
            <a:r>
              <a:rPr lang="es-ES" dirty="0"/>
              <a:t>Modelado de la mariposa</a:t>
            </a:r>
            <a:endParaRPr lang="es-MX" dirty="0"/>
          </a:p>
        </p:txBody>
      </p:sp>
      <p:pic>
        <p:nvPicPr>
          <p:cNvPr id="5" name="Marcador de contenido 4">
            <a:extLst>
              <a:ext uri="{FF2B5EF4-FFF2-40B4-BE49-F238E27FC236}">
                <a16:creationId xmlns:a16="http://schemas.microsoft.com/office/drawing/2014/main" id="{5B23C88B-D4E3-4A67-CC38-5E027CEE55B8}"/>
              </a:ext>
            </a:extLst>
          </p:cNvPr>
          <p:cNvPicPr>
            <a:picLocks noGrp="1" noChangeAspect="1"/>
          </p:cNvPicPr>
          <p:nvPr>
            <p:ph idx="1"/>
          </p:nvPr>
        </p:nvPicPr>
        <p:blipFill>
          <a:blip r:embed="rId2"/>
          <a:stretch>
            <a:fillRect/>
          </a:stretch>
        </p:blipFill>
        <p:spPr>
          <a:xfrm>
            <a:off x="3090759" y="1825625"/>
            <a:ext cx="6010481" cy="4351338"/>
          </a:xfrm>
        </p:spPr>
      </p:pic>
    </p:spTree>
    <p:extLst>
      <p:ext uri="{BB962C8B-B14F-4D97-AF65-F5344CB8AC3E}">
        <p14:creationId xmlns:p14="http://schemas.microsoft.com/office/powerpoint/2010/main" val="339318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7BAFF-FAEE-3DC9-4544-31DBFB8FDCF5}"/>
              </a:ext>
            </a:extLst>
          </p:cNvPr>
          <p:cNvSpPr>
            <a:spLocks noGrp="1"/>
          </p:cNvSpPr>
          <p:nvPr>
            <p:ph type="title"/>
          </p:nvPr>
        </p:nvSpPr>
        <p:spPr/>
        <p:txBody>
          <a:bodyPr/>
          <a:lstStyle/>
          <a:p>
            <a:pPr algn="ctr"/>
            <a:r>
              <a:rPr lang="es-ES" dirty="0"/>
              <a:t>Mesa</a:t>
            </a:r>
            <a:endParaRPr lang="es-MX" dirty="0"/>
          </a:p>
        </p:txBody>
      </p:sp>
      <p:pic>
        <p:nvPicPr>
          <p:cNvPr id="5" name="Marcador de contenido 4">
            <a:extLst>
              <a:ext uri="{FF2B5EF4-FFF2-40B4-BE49-F238E27FC236}">
                <a16:creationId xmlns:a16="http://schemas.microsoft.com/office/drawing/2014/main" id="{2F9EB31C-74D6-D38C-A155-37431BBCCFB6}"/>
              </a:ext>
            </a:extLst>
          </p:cNvPr>
          <p:cNvPicPr>
            <a:picLocks noGrp="1" noChangeAspect="1"/>
          </p:cNvPicPr>
          <p:nvPr>
            <p:ph idx="1"/>
          </p:nvPr>
        </p:nvPicPr>
        <p:blipFill>
          <a:blip r:embed="rId2"/>
          <a:stretch>
            <a:fillRect/>
          </a:stretch>
        </p:blipFill>
        <p:spPr>
          <a:xfrm>
            <a:off x="2647429" y="1825625"/>
            <a:ext cx="6897141" cy="4351338"/>
          </a:xfrm>
        </p:spPr>
      </p:pic>
    </p:spTree>
    <p:extLst>
      <p:ext uri="{BB962C8B-B14F-4D97-AF65-F5344CB8AC3E}">
        <p14:creationId xmlns:p14="http://schemas.microsoft.com/office/powerpoint/2010/main" val="37492708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397</Words>
  <Application>Microsoft Office PowerPoint</Application>
  <PresentationFormat>Panorámica</PresentationFormat>
  <Paragraphs>44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del progreso, proyecto Gráfica e Interacción Humano Computadora</vt:lpstr>
      <vt:lpstr>Equipo participando</vt:lpstr>
      <vt:lpstr>Commits realizados</vt:lpstr>
      <vt:lpstr>Avance actual, calendarización</vt:lpstr>
      <vt:lpstr>Avance de modelos</vt:lpstr>
      <vt:lpstr>Modelos realizados:</vt:lpstr>
      <vt:lpstr>El resultado</vt:lpstr>
      <vt:lpstr>Modelado de la mariposa</vt:lpstr>
      <vt:lpstr>Mesa</vt:lpstr>
      <vt:lpstr>Pabellón</vt:lpstr>
      <vt:lpstr>Modelos descargados</vt:lpstr>
      <vt:lpstr>Modelos 3d</vt:lpstr>
      <vt:lpstr> animaciones realizadas</vt:lpstr>
      <vt:lpstr> Expectativas del futuro proyecto</vt:lpstr>
      <vt:lpstr>Materiales de referencia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del progreso</dc:title>
  <dc:creator>VICTOR MIGUEL BARRERA PEÑA</dc:creator>
  <cp:lastModifiedBy>VICTOR MIGUEL BARRERA PEÑA</cp:lastModifiedBy>
  <cp:revision>3</cp:revision>
  <dcterms:created xsi:type="dcterms:W3CDTF">2023-11-12T16:59:09Z</dcterms:created>
  <dcterms:modified xsi:type="dcterms:W3CDTF">2023-11-13T10:15:04Z</dcterms:modified>
</cp:coreProperties>
</file>