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9842E-771B-E3DD-7C37-6038B285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DE3C7-2314-F42C-2DAD-92ECF541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48922-E44E-6143-78EA-537EE92D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B961D-74CF-4B58-4903-7AD346D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4BEA5-08E3-3885-730A-7D809639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1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E2583-3DFE-6803-383B-31859F5C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41943B-00FA-B16F-D7EF-65807866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2944C-3195-A426-8036-9EDBAE48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F32DA-FE76-418E-70B4-3DB0B2B5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09723-2716-2068-5B42-AB0C8E09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37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B4C34E-E032-2D93-D306-2015E91B8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8CD6F-D07A-28D0-1D22-43BBE775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F2693-A514-8B58-2FEE-73B2A828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4D617-B9D7-5557-9914-699C032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10284-175A-3525-3B70-9673D4B2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03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5F08-4878-DA2D-B1FD-6EBAA42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83AD9-714C-8579-CD8E-EBD108E2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9A596-AAAB-D46E-F704-256C03B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2A6E0-D6D7-F34A-DC25-1AD038C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E1B7B-3490-F393-F77A-96D9AB74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15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5C67-6D88-9E27-56C9-A387001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44258A-3B98-A05C-A3D3-C350D912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F439C-2DAD-27F2-C1BD-0B646B37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1C050-7F3A-1C4A-563E-152AC14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9EBE2-52F9-EA5F-5051-EE47D2E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9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FC2BD-8671-3C10-E6F8-D793F898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8879F-EC33-253C-4B8E-DE66AC3E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DA66C-436A-D099-9708-90971DEA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36509F-58C6-C528-E56D-0F719FD6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EDA8E-5CA2-4BA8-C4A8-70B9848A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AA69DE-CB6A-0E67-8B0F-5751F52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9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12679-9FEE-B56B-9F17-7DB3F5F1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5BA6B-C98B-8976-10D3-435FEEC8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C0E0D-8CC5-7E5A-F02A-F2DC2953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450B28-01B3-FEBC-F851-F36A5B62A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2CD636-02A7-396C-6799-DB7F4653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935CC3-497D-B0AA-8B27-CF34E1B9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15C4F7-6AE2-D75E-11D3-5B2FFEBF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3D6B69-FE8E-FDB3-C815-F6B4A69C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6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D0A3A-AA59-D6BA-8913-C351C366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6807F4-5D70-1A70-F64B-852807E0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D1B31E-D548-3C80-F37B-1ACF9E58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121BD2-2497-DD05-BB22-38819ABB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5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0303E4-C69D-29B1-709F-031E1010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9FCAEE-3FB1-52B2-B7CC-70A45EC3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DF2FAB-B1ED-AF51-CBF7-D995F02A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2457B-CC6E-7EC5-3185-EEF75293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E75C5-3356-9965-418F-53D9356B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5F5490-23B5-E1BE-58D0-3075D5E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F4F2D-3938-A45E-C20A-4CD5EE9C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CFC9C-12E2-21AF-A09B-5018FA88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A9D62-85F9-F8EF-5BE7-B9E70F23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7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F37B4-F9A8-A945-F14E-517872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550EAE-7107-EBC5-7678-8264BD908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2A0ED-D172-C131-B245-A927F79E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1F54D9-2166-A882-9127-8C5D4A9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62AA6-C367-A079-AA8D-9EA8928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D0498-F56C-FBD9-0012-4AFF3313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6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54857A-1EA1-E7B5-06B5-5C2D313F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D7B35-F2B6-BCAF-3534-94CCDDF9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42ED5-F132-FFA9-AAA3-7A082C2E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8980-C8F2-4EC9-AFE5-0B1EDF3B7DE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8411C-671F-B4AD-0502-2BBC34448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929B8-E5A0-B820-BF14-173E0F30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372A-A142-4045-B718-235B874E7F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0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1C8D-3D9C-1EA8-E792-1A12BE5A1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del progreso, </a:t>
            </a:r>
            <a:r>
              <a:rPr lang="es-ES"/>
              <a:t>proyecto graficas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54EC2-C47B-24D4-73AD-1EA473856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Barrera Peña </a:t>
            </a:r>
            <a:r>
              <a:rPr lang="es-ES"/>
              <a:t>Víctor Miguel 315346219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86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B073-60D1-7165-041E-2EB0A6EF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 de la mariposa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23C88B-D4E3-4A67-CC38-5E027CEE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59" y="1825625"/>
            <a:ext cx="6010481" cy="4351338"/>
          </a:xfrm>
        </p:spPr>
      </p:pic>
    </p:spTree>
    <p:extLst>
      <p:ext uri="{BB962C8B-B14F-4D97-AF65-F5344CB8AC3E}">
        <p14:creationId xmlns:p14="http://schemas.microsoft.com/office/powerpoint/2010/main" val="33931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BE9FE-ECD9-3E2D-CC66-F784ACB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resultado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237A3C-011E-4BA0-3588-0D1B45B6C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27" y="1825625"/>
            <a:ext cx="6231545" cy="4351338"/>
          </a:xfrm>
        </p:spPr>
      </p:pic>
    </p:spTree>
    <p:extLst>
      <p:ext uri="{BB962C8B-B14F-4D97-AF65-F5344CB8AC3E}">
        <p14:creationId xmlns:p14="http://schemas.microsoft.com/office/powerpoint/2010/main" val="310574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B0015-7009-74E9-5100-4B18BFD4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Materiales de referencia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87489-A60D-41B1-C292-C2F1F51C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Tutorial de una mariposa: https://www.youtube.com/watch?v=4tNkmHrAtSY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46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del progreso, proyecto graficas</vt:lpstr>
      <vt:lpstr>Modelado de la mariposa</vt:lpstr>
      <vt:lpstr>El resultado</vt:lpstr>
      <vt:lpstr>Materiales de 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progreso</dc:title>
  <dc:creator>VICTOR MIGUEL BARRERA PEÑA</dc:creator>
  <cp:lastModifiedBy>VICTOR MIGUEL BARRERA PEÑA</cp:lastModifiedBy>
  <cp:revision>2</cp:revision>
  <dcterms:created xsi:type="dcterms:W3CDTF">2023-11-12T16:59:09Z</dcterms:created>
  <dcterms:modified xsi:type="dcterms:W3CDTF">2023-11-12T17:04:18Z</dcterms:modified>
</cp:coreProperties>
</file>