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6150-8901-46F8-85F1-5444AB726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89D9A-3D83-402B-9CE3-38DE3A90C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4353A-21FF-42EC-BDB9-EB343EA6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8792FA-5341-4C36-8F1B-028D27F12E2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0AB6F-1213-43E4-A6AD-AB54CA63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84A-07A4-42DD-8D4D-883EAE05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D60-7F70-46CD-BB56-27DEAE68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2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FC0C-FF79-4AD9-A948-D3FFCDC5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4A3C2-5510-4CC3-A170-EC8C2AEC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DAC04-93A2-4627-A4C6-972540BB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8792FA-5341-4C36-8F1B-028D27F12E2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3EE8E-898E-44EC-8D56-025FB007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0E0D-0F2A-4869-8FD1-D690B750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D60-7F70-46CD-BB56-27DEAE68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6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C5B71-7216-4C93-8513-D7EAD643C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F9304-4138-42E8-97B8-254D32F5F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85B07-DAB6-40B8-ACB1-CAFE6F4E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8792FA-5341-4C36-8F1B-028D27F12E2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9EA7B-7438-4418-81CA-9B774760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D8C35-77EF-4120-921B-C354E748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D60-7F70-46CD-BB56-27DEAE68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6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754F-67A5-4AF5-8B12-95822B5B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8DE17-F282-4C92-A8DB-B389B316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0AE2D-58E2-4B43-B7FA-7E422C63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8792FA-5341-4C36-8F1B-028D27F12E2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EBF4-6F9C-4D55-99DC-CA1D0040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52B8F-244B-4FD0-AA17-A490DD0D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D60-7F70-46CD-BB56-27DEAE68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4D16-CFD8-47AC-AF20-D906A9C0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507F-6F77-41FC-9C63-C0803ED1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F2B4-475A-4F01-A6C8-A5520548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8792FA-5341-4C36-8F1B-028D27F12E2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8C582-F0DB-4213-A3B9-229FC35A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13D4F-2851-4603-985A-0F7C1D04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D60-7F70-46CD-BB56-27DEAE68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1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5F59-A2CD-4092-9777-3AE82539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F1C8-FF49-4E19-A86A-0FE747475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6B39A-4257-4EBB-A7B8-5CA18973E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98A97-40A7-40DC-890D-DCACB79D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8792FA-5341-4C36-8F1B-028D27F12E2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C0F0C-C242-41A2-9267-F186A206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FBB81-2F56-46A6-9696-46136589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D60-7F70-46CD-BB56-27DEAE68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D7EF-ED95-40EA-B754-4C014B75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FFBD6-A47A-459F-916F-CB6393E1B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129B7-138E-40C5-B6E4-E99DC8792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1A84E-7B73-4441-BB84-0BE1877D5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21439-653A-4EBD-8BBC-5FC18D3B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0EBE7-DA41-43AB-9A29-9CE8A8EB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8792FA-5341-4C36-8F1B-028D27F12E2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5E2F5-8237-4D09-A2F7-32A43EB2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1895A-3492-4371-8689-F60627F8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D60-7F70-46CD-BB56-27DEAE68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7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1252-C43D-43C5-95D1-61D5F531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9D1B4-A8EF-4BFA-A749-27FEE962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8792FA-5341-4C36-8F1B-028D27F12E2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C74AC-DF0F-4640-A8B1-2FD16B82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11F56-D687-4114-8F83-1237D6DC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D60-7F70-46CD-BB56-27DEAE68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3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207E2-9DED-4A5D-82FA-648411E5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8792FA-5341-4C36-8F1B-028D27F12E2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32117-2591-40F1-8AC9-60813DAD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0058F-B7EF-4516-9CDD-5412112E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D60-7F70-46CD-BB56-27DEAE68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9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9E32-583D-4C1D-ABE4-35FC9F30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66A8-F4F9-42B7-A140-F0227E29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13ACF-D892-42F4-9DDF-69482470B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56DBD-79FA-4945-8EF8-13955763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8792FA-5341-4C36-8F1B-028D27F12E2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907A7-4A99-4BDB-B6FA-C941EE39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E2C18-E910-4343-9589-39F8598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D60-7F70-46CD-BB56-27DEAE68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B090-179C-4BC5-B8D5-D3423B86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0374D-3FC2-4E79-9340-8A62A939E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43FC2-C47A-4A55-A1BB-B478EDDDD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4B31B-FBA2-4B73-8E6C-BD282682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8792FA-5341-4C36-8F1B-028D27F12E2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26DCD-541E-4906-9432-3B6872AB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0DC86-ADF6-41CA-8D63-9D2C7CC9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DCD60-7F70-46CD-BB56-27DEAE689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5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E1C80-EA28-4961-99F6-4399F8B5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16407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AF28C-89EE-4FED-9124-BC380EFF2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447" y="3164541"/>
            <a:ext cx="10515600" cy="2330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744A-3F8E-411C-9D92-AE0AFB07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15CEA6-FF29-4168-BD6C-57144A558E62}"/>
              </a:ext>
            </a:extLst>
          </p:cNvPr>
          <p:cNvSpPr/>
          <p:nvPr userDrawn="1"/>
        </p:nvSpPr>
        <p:spPr>
          <a:xfrm>
            <a:off x="0" y="446503"/>
            <a:ext cx="12192000" cy="7888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1021F-B398-4627-A801-070362846581}"/>
              </a:ext>
            </a:extLst>
          </p:cNvPr>
          <p:cNvSpPr txBox="1"/>
          <p:nvPr userDrawn="1"/>
        </p:nvSpPr>
        <p:spPr>
          <a:xfrm>
            <a:off x="5038165" y="604411"/>
            <a:ext cx="142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A6F01-0418-4138-90FE-6A63717DB450}"/>
              </a:ext>
            </a:extLst>
          </p:cNvPr>
          <p:cNvSpPr txBox="1"/>
          <p:nvPr userDrawn="1"/>
        </p:nvSpPr>
        <p:spPr>
          <a:xfrm>
            <a:off x="10753165" y="638261"/>
            <a:ext cx="14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ICT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249574-D477-4DE0-96A2-A6AD5FAB72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" y="425916"/>
            <a:ext cx="711132" cy="70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4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6AFF-A621-4680-9BEF-0045178D9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4949"/>
            <a:ext cx="9144000" cy="1390651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4477B-68AA-4DEC-B5F0-E7C4C37EA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6600"/>
            <a:ext cx="9144000" cy="1981200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Taiyaba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Jahan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Ezma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Eco18047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MO-1</a:t>
            </a:r>
          </a:p>
        </p:txBody>
      </p:sp>
    </p:spTree>
    <p:extLst>
      <p:ext uri="{BB962C8B-B14F-4D97-AF65-F5344CB8AC3E}">
        <p14:creationId xmlns:p14="http://schemas.microsoft.com/office/powerpoint/2010/main" val="17013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CC7F-F874-4A8B-BD01-F3C1715B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5450"/>
            <a:ext cx="9144000" cy="1814512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 PROJECT ON DIGITAL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73E9C-B1B3-4DB4-A473-C05C6F0B9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7ECC37F-B759-41CD-ADE4-3F8DBE85B1B1}"/>
              </a:ext>
            </a:extLst>
          </p:cNvPr>
          <p:cNvSpPr/>
          <p:nvPr/>
        </p:nvSpPr>
        <p:spPr>
          <a:xfrm>
            <a:off x="4124325" y="3786981"/>
            <a:ext cx="4400550" cy="12858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1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C474-688C-4793-920F-A125E63B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VIDEO">
            <a:hlinkClick r:id="" action="ppaction://media"/>
            <a:extLst>
              <a:ext uri="{FF2B5EF4-FFF2-40B4-BE49-F238E27FC236}">
                <a16:creationId xmlns:a16="http://schemas.microsoft.com/office/drawing/2014/main" id="{0D20C016-53BE-4AE9-A81B-4C19CEA9DAC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345286"/>
            <a:ext cx="12192000" cy="5021310"/>
          </a:xfrm>
          <a:prstGeom prst="rect">
            <a:avLst/>
          </a:prstGeom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 w="203200" h="101600" prst="cross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9350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</Words>
  <Application>Microsoft Office PowerPoint</Application>
  <PresentationFormat>Widescreen</PresentationFormat>
  <Paragraphs>3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Times New Roman</vt:lpstr>
      <vt:lpstr>Office Theme</vt:lpstr>
      <vt:lpstr>PROJECT 1</vt:lpstr>
      <vt:lpstr>A PROJECT ON DIGITAL SKILLS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Pallabi Das</dc:creator>
  <cp:lastModifiedBy>Pallabi Das</cp:lastModifiedBy>
  <cp:revision>2</cp:revision>
  <dcterms:created xsi:type="dcterms:W3CDTF">2024-12-09T17:15:51Z</dcterms:created>
  <dcterms:modified xsi:type="dcterms:W3CDTF">2024-12-09T17:41:18Z</dcterms:modified>
</cp:coreProperties>
</file>