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B71118-4706-4ECE-B4AB-4A51BD726E4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Capstoneproject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7F54EF-374D-4DFB-955D-2725B713AE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3/13/2023 7:34:40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D0EC7FA5-18ED-4063-B79E-2984F501D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16" y="0"/>
            <a:ext cx="415016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2023-03-14T03:34:40Z</dcterms:created>
  <dcterms:modified xsi:type="dcterms:W3CDTF">2023-03-14T03:34:40Z</dcterms:modified>
</cp:coreProperties>
</file>