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0E691E-0D90-4471-8647-5F5BE224D3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BE54E7-F9A0-4609-BB1F-B4F5F073E4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3/13/2023 7:30:30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C2FDA3F-A702-4BDA-858E-3E2E08310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27" y="0"/>
            <a:ext cx="32383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2023-03-14T03:30:30Z</dcterms:created>
  <dcterms:modified xsi:type="dcterms:W3CDTF">2023-03-14T03:30:30Z</dcterms:modified>
</cp:coreProperties>
</file>