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07CBD4-304A-46D6-B7EA-D1AD81296E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DDCCD0-F2BA-4764-8961-D7E2A09516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3/13/2023 7:31:01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FC6CEB31-1A71-4421-B2A2-731EAF4E9C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51" y="0"/>
            <a:ext cx="2851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2023-03-14T03:31:01Z</dcterms:created>
  <dcterms:modified xsi:type="dcterms:W3CDTF">2023-03-14T03:31:01Z</dcterms:modified>
</cp:coreProperties>
</file>