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8DFECED-0FDE-41E8-89B8-091A49589A9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Capstoneproject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7D433E3-4D59-4401-800F-F4A8199C70E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3/13/2023 7:31:41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2" name="slide2">
            <a:extLst>
              <a:ext uri="{FF2B5EF4-FFF2-40B4-BE49-F238E27FC236}">
                <a16:creationId xmlns:a16="http://schemas.microsoft.com/office/drawing/2014/main" id="{39935C29-7C01-455E-98FF-85647991E9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110" y="0"/>
            <a:ext cx="71997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2023-03-14T03:31:41Z</dcterms:created>
  <dcterms:modified xsi:type="dcterms:W3CDTF">2023-03-14T03:31:41Z</dcterms:modified>
</cp:coreProperties>
</file>