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89971"/>
            <a:ext cx="8361229" cy="2291379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 </a:t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y Programación avanzada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F7E3B-B808-4A03-9346-E0C675E08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031708"/>
            <a:ext cx="6831673" cy="2291379"/>
          </a:xfrm>
        </p:spPr>
        <p:txBody>
          <a:bodyPr>
            <a:noAutofit/>
          </a:bodyPr>
          <a:lstStyle/>
          <a:p>
            <a:r>
              <a:rPr lang="es-E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Joel Mendoza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Pablo Trujillo</a:t>
            </a:r>
          </a:p>
        </p:txBody>
      </p:sp>
    </p:spTree>
    <p:extLst>
      <p:ext uri="{BB962C8B-B14F-4D97-AF65-F5344CB8AC3E}">
        <p14:creationId xmlns:p14="http://schemas.microsoft.com/office/powerpoint/2010/main" val="262635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3970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&amp; pass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E9812-EEB9-4FF8-B21B-E47ADF748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93" b="40059"/>
          <a:stretch/>
        </p:blipFill>
        <p:spPr>
          <a:xfrm>
            <a:off x="4472491" y="1755306"/>
            <a:ext cx="3247015" cy="46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3970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&amp; pass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24A2B-BDBF-4576-928C-8881D3083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79"/>
          <a:stretch/>
        </p:blipFill>
        <p:spPr>
          <a:xfrm>
            <a:off x="1458799" y="1592439"/>
            <a:ext cx="5297003" cy="22910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D212BB-9471-4221-A7EC-263D71B5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2403924"/>
            <a:ext cx="3966875" cy="43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537882"/>
            <a:ext cx="8361229" cy="81758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 CONECTOR</a:t>
            </a:r>
            <a:endParaRPr lang="es-EC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C45B5F-E35D-4D21-BE77-07753EFB6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9" r="13392"/>
          <a:stretch/>
        </p:blipFill>
        <p:spPr>
          <a:xfrm>
            <a:off x="876521" y="1589314"/>
            <a:ext cx="10194251" cy="37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537882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IMPORTACIÓN DEL CONECTOR A NETBEANS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51AB75-F3CF-4174-B249-B43760A34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16" b="64921"/>
          <a:stretch/>
        </p:blipFill>
        <p:spPr>
          <a:xfrm>
            <a:off x="740230" y="2136320"/>
            <a:ext cx="4299856" cy="3493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3E536F-92EB-49F1-92A4-6E3B7F96B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7" t="23184" r="22986" b="27629"/>
          <a:stretch/>
        </p:blipFill>
        <p:spPr>
          <a:xfrm>
            <a:off x="5379851" y="2136321"/>
            <a:ext cx="6249165" cy="34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537882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IMPORTACIÓN DEL CONECTOR A NETBEANS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51AB75-F3CF-4174-B249-B43760A34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16" b="64921"/>
          <a:stretch/>
        </p:blipFill>
        <p:spPr>
          <a:xfrm>
            <a:off x="740230" y="2136320"/>
            <a:ext cx="4299856" cy="3493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3E536F-92EB-49F1-92A4-6E3B7F96B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7" t="23184" r="22986" b="27629"/>
          <a:stretch/>
        </p:blipFill>
        <p:spPr>
          <a:xfrm>
            <a:off x="5379851" y="2136321"/>
            <a:ext cx="6249165" cy="34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537882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conexión 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2F24D9-2630-4EC0-BC60-B8C2FED4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7" y="2204510"/>
            <a:ext cx="7798183" cy="40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7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537882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 descr="Conectar con el servidor">
            <a:extLst>
              <a:ext uri="{FF2B5EF4-FFF2-40B4-BE49-F238E27FC236}">
                <a16:creationId xmlns:a16="http://schemas.microsoft.com/office/drawing/2014/main" id="{80900423-1C35-4B67-BED8-2F6216ED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82" y="2102928"/>
            <a:ext cx="5756117" cy="43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3970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&amp; pass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690EB5-9826-47C4-B94A-E0CBCEE60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85" b="37412"/>
          <a:stretch/>
        </p:blipFill>
        <p:spPr>
          <a:xfrm>
            <a:off x="1915385" y="1955650"/>
            <a:ext cx="2843605" cy="4292301"/>
          </a:xfrm>
          <a:prstGeom prst="rect">
            <a:avLst/>
          </a:prstGeom>
        </p:spPr>
      </p:pic>
      <p:pic>
        <p:nvPicPr>
          <p:cNvPr id="6" name="Imagen 5" descr="Propiedades del servidor: EZQ-PC">
            <a:extLst>
              <a:ext uri="{FF2B5EF4-FFF2-40B4-BE49-F238E27FC236}">
                <a16:creationId xmlns:a16="http://schemas.microsoft.com/office/drawing/2014/main" id="{EF939222-C3DF-4A36-BDF5-207DA2C3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59" y="1600200"/>
            <a:ext cx="5573187" cy="50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3970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&amp; pass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389793-2EE5-416E-9085-F269B7A12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710" b="56667"/>
          <a:stretch/>
        </p:blipFill>
        <p:spPr>
          <a:xfrm>
            <a:off x="1915384" y="1785256"/>
            <a:ext cx="3179129" cy="3275103"/>
          </a:xfrm>
          <a:prstGeom prst="rect">
            <a:avLst/>
          </a:prstGeom>
        </p:spPr>
      </p:pic>
      <p:pic>
        <p:nvPicPr>
          <p:cNvPr id="7" name="Imagen 6" descr="Inicio de sesión - Nuevo">
            <a:extLst>
              <a:ext uri="{FF2B5EF4-FFF2-40B4-BE49-F238E27FC236}">
                <a16:creationId xmlns:a16="http://schemas.microsoft.com/office/drawing/2014/main" id="{DB123604-F55E-418A-89F6-1E1B4073C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863"/>
          <a:stretch/>
        </p:blipFill>
        <p:spPr>
          <a:xfrm>
            <a:off x="5279103" y="2500257"/>
            <a:ext cx="6706536" cy="4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1EA6-48BD-4538-8F67-4D127EB9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3970"/>
            <a:ext cx="8361229" cy="1356232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&amp; pass</a:t>
            </a:r>
            <a:endParaRPr lang="es-EC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 descr="Inicio de sesión - Nuevo">
            <a:extLst>
              <a:ext uri="{FF2B5EF4-FFF2-40B4-BE49-F238E27FC236}">
                <a16:creationId xmlns:a16="http://schemas.microsoft.com/office/drawing/2014/main" id="{4BA7E04B-A829-44E5-8B9A-D3183F77C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5" b="48168"/>
          <a:stretch/>
        </p:blipFill>
        <p:spPr>
          <a:xfrm>
            <a:off x="349417" y="1542058"/>
            <a:ext cx="6325965" cy="3120586"/>
          </a:xfrm>
          <a:prstGeom prst="rect">
            <a:avLst/>
          </a:prstGeom>
        </p:spPr>
      </p:pic>
      <p:pic>
        <p:nvPicPr>
          <p:cNvPr id="8" name="Imagen 7" descr="Inicio de sesión - Nuevo">
            <a:extLst>
              <a:ext uri="{FF2B5EF4-FFF2-40B4-BE49-F238E27FC236}">
                <a16:creationId xmlns:a16="http://schemas.microsoft.com/office/drawing/2014/main" id="{5C749826-52BD-4481-8E71-9120B090E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06"/>
          <a:stretch/>
        </p:blipFill>
        <p:spPr>
          <a:xfrm>
            <a:off x="5136047" y="3140108"/>
            <a:ext cx="6706536" cy="35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957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37</TotalTime>
  <Words>38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Proyecto Final  Base de datos y Programación avanzada</vt:lpstr>
      <vt:lpstr>DESCARGA CONECTOR</vt:lpstr>
      <vt:lpstr>IMPORTACIÓN DEL CONECTOR A NETBEANS</vt:lpstr>
      <vt:lpstr>IMPORTACIÓN DEL CONECTOR A NETBEANS</vt:lpstr>
      <vt:lpstr>Clase conexión </vt:lpstr>
      <vt:lpstr>URL</vt:lpstr>
      <vt:lpstr>User &amp; pass</vt:lpstr>
      <vt:lpstr>User &amp; pass</vt:lpstr>
      <vt:lpstr>User &amp; pass</vt:lpstr>
      <vt:lpstr>User &amp; pass</vt:lpstr>
      <vt:lpstr>User &amp;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Base de datos y Programación avanzada</dc:title>
  <dc:creator>Azure</dc:creator>
  <cp:lastModifiedBy>Azure</cp:lastModifiedBy>
  <cp:revision>5</cp:revision>
  <dcterms:created xsi:type="dcterms:W3CDTF">2019-02-07T11:57:50Z</dcterms:created>
  <dcterms:modified xsi:type="dcterms:W3CDTF">2019-02-07T12:35:00Z</dcterms:modified>
</cp:coreProperties>
</file>