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50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45"/>
  </p:normalViewPr>
  <p:slideViewPr>
    <p:cSldViewPr snapToGrid="0" snapToObjects="1">
      <p:cViewPr varScale="1">
        <p:scale>
          <a:sx n="98" d="100"/>
          <a:sy n="98" d="100"/>
        </p:scale>
        <p:origin x="4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A4029C-05AB-EE4C-B815-93DDD6DD5A92}"/>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p>
        </p:txBody>
      </p:sp>
      <p:sp>
        <p:nvSpPr>
          <p:cNvPr id="3" name="Subtítulo 2">
            <a:extLst>
              <a:ext uri="{FF2B5EF4-FFF2-40B4-BE49-F238E27FC236}">
                <a16:creationId xmlns:a16="http://schemas.microsoft.com/office/drawing/2014/main" id="{8F411595-B7FE-A946-959D-3C322F5770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p>
        </p:txBody>
      </p:sp>
      <p:sp>
        <p:nvSpPr>
          <p:cNvPr id="4" name="Marcador de fecha 3">
            <a:extLst>
              <a:ext uri="{FF2B5EF4-FFF2-40B4-BE49-F238E27FC236}">
                <a16:creationId xmlns:a16="http://schemas.microsoft.com/office/drawing/2014/main" id="{ED1E6022-13D7-914A-8096-C0A4B4FE57F4}"/>
              </a:ext>
            </a:extLst>
          </p:cNvPr>
          <p:cNvSpPr>
            <a:spLocks noGrp="1"/>
          </p:cNvSpPr>
          <p:nvPr>
            <p:ph type="dt" sz="half" idx="10"/>
          </p:nvPr>
        </p:nvSpPr>
        <p:spPr/>
        <p:txBody>
          <a:bodyPr/>
          <a:lstStyle/>
          <a:p>
            <a:fld id="{421688FB-F225-8545-BCE7-49DDA3001E5F}" type="datetimeFigureOut">
              <a:rPr lang="es-MX" smtClean="0"/>
              <a:t>20/08/21</a:t>
            </a:fld>
            <a:endParaRPr lang="es-MX"/>
          </a:p>
        </p:txBody>
      </p:sp>
      <p:sp>
        <p:nvSpPr>
          <p:cNvPr id="5" name="Marcador de pie de página 4">
            <a:extLst>
              <a:ext uri="{FF2B5EF4-FFF2-40B4-BE49-F238E27FC236}">
                <a16:creationId xmlns:a16="http://schemas.microsoft.com/office/drawing/2014/main" id="{DD6ADCF2-FC1D-DD47-8F1B-374FA14C0A6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35948AE-F9C5-5044-B100-CEFFECABAF7E}"/>
              </a:ext>
            </a:extLst>
          </p:cNvPr>
          <p:cNvSpPr>
            <a:spLocks noGrp="1"/>
          </p:cNvSpPr>
          <p:nvPr>
            <p:ph type="sldNum" sz="quarter" idx="12"/>
          </p:nvPr>
        </p:nvSpPr>
        <p:spPr/>
        <p:txBody>
          <a:bodyPr/>
          <a:lstStyle/>
          <a:p>
            <a:fld id="{C5CD1715-EC1C-0840-B3CF-67D3FA08AF6F}" type="slidenum">
              <a:rPr lang="es-MX" smtClean="0"/>
              <a:t>‹Nº›</a:t>
            </a:fld>
            <a:endParaRPr lang="es-MX"/>
          </a:p>
        </p:txBody>
      </p:sp>
    </p:spTree>
    <p:extLst>
      <p:ext uri="{BB962C8B-B14F-4D97-AF65-F5344CB8AC3E}">
        <p14:creationId xmlns:p14="http://schemas.microsoft.com/office/powerpoint/2010/main" val="1867524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A3C768-5DAB-0C4B-BE96-AC8FCBCA22B9}"/>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A4979887-33E1-EB48-8FD7-F8493538ABF9}"/>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C9A77324-87A8-5141-B84F-E460A8065256}"/>
              </a:ext>
            </a:extLst>
          </p:cNvPr>
          <p:cNvSpPr>
            <a:spLocks noGrp="1"/>
          </p:cNvSpPr>
          <p:nvPr>
            <p:ph type="dt" sz="half" idx="10"/>
          </p:nvPr>
        </p:nvSpPr>
        <p:spPr/>
        <p:txBody>
          <a:bodyPr/>
          <a:lstStyle/>
          <a:p>
            <a:fld id="{421688FB-F225-8545-BCE7-49DDA3001E5F}" type="datetimeFigureOut">
              <a:rPr lang="es-MX" smtClean="0"/>
              <a:t>20/08/21</a:t>
            </a:fld>
            <a:endParaRPr lang="es-MX"/>
          </a:p>
        </p:txBody>
      </p:sp>
      <p:sp>
        <p:nvSpPr>
          <p:cNvPr id="5" name="Marcador de pie de página 4">
            <a:extLst>
              <a:ext uri="{FF2B5EF4-FFF2-40B4-BE49-F238E27FC236}">
                <a16:creationId xmlns:a16="http://schemas.microsoft.com/office/drawing/2014/main" id="{761B2423-3216-9E4F-9D74-65DF94FD340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39FC806-2354-9B45-BAEE-5FADFAA55005}"/>
              </a:ext>
            </a:extLst>
          </p:cNvPr>
          <p:cNvSpPr>
            <a:spLocks noGrp="1"/>
          </p:cNvSpPr>
          <p:nvPr>
            <p:ph type="sldNum" sz="quarter" idx="12"/>
          </p:nvPr>
        </p:nvSpPr>
        <p:spPr/>
        <p:txBody>
          <a:bodyPr/>
          <a:lstStyle/>
          <a:p>
            <a:fld id="{C5CD1715-EC1C-0840-B3CF-67D3FA08AF6F}" type="slidenum">
              <a:rPr lang="es-MX" smtClean="0"/>
              <a:t>‹Nº›</a:t>
            </a:fld>
            <a:endParaRPr lang="es-MX"/>
          </a:p>
        </p:txBody>
      </p:sp>
    </p:spTree>
    <p:extLst>
      <p:ext uri="{BB962C8B-B14F-4D97-AF65-F5344CB8AC3E}">
        <p14:creationId xmlns:p14="http://schemas.microsoft.com/office/powerpoint/2010/main" val="1361141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37DCCBB-CDE0-8A4A-87A3-33E08FB5DA2D}"/>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04A0F32D-C1CB-A244-A7FE-590221215AAC}"/>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B7768741-7246-614A-8D6D-573E5013C0C4}"/>
              </a:ext>
            </a:extLst>
          </p:cNvPr>
          <p:cNvSpPr>
            <a:spLocks noGrp="1"/>
          </p:cNvSpPr>
          <p:nvPr>
            <p:ph type="dt" sz="half" idx="10"/>
          </p:nvPr>
        </p:nvSpPr>
        <p:spPr/>
        <p:txBody>
          <a:bodyPr/>
          <a:lstStyle/>
          <a:p>
            <a:fld id="{421688FB-F225-8545-BCE7-49DDA3001E5F}" type="datetimeFigureOut">
              <a:rPr lang="es-MX" smtClean="0"/>
              <a:t>20/08/21</a:t>
            </a:fld>
            <a:endParaRPr lang="es-MX"/>
          </a:p>
        </p:txBody>
      </p:sp>
      <p:sp>
        <p:nvSpPr>
          <p:cNvPr id="5" name="Marcador de pie de página 4">
            <a:extLst>
              <a:ext uri="{FF2B5EF4-FFF2-40B4-BE49-F238E27FC236}">
                <a16:creationId xmlns:a16="http://schemas.microsoft.com/office/drawing/2014/main" id="{E0B92F29-B832-EC4D-99A9-9D35A062CD5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108D329-F7DF-1D41-8ABB-C13B230022C4}"/>
              </a:ext>
            </a:extLst>
          </p:cNvPr>
          <p:cNvSpPr>
            <a:spLocks noGrp="1"/>
          </p:cNvSpPr>
          <p:nvPr>
            <p:ph type="sldNum" sz="quarter" idx="12"/>
          </p:nvPr>
        </p:nvSpPr>
        <p:spPr/>
        <p:txBody>
          <a:bodyPr/>
          <a:lstStyle/>
          <a:p>
            <a:fld id="{C5CD1715-EC1C-0840-B3CF-67D3FA08AF6F}" type="slidenum">
              <a:rPr lang="es-MX" smtClean="0"/>
              <a:t>‹Nº›</a:t>
            </a:fld>
            <a:endParaRPr lang="es-MX"/>
          </a:p>
        </p:txBody>
      </p:sp>
    </p:spTree>
    <p:extLst>
      <p:ext uri="{BB962C8B-B14F-4D97-AF65-F5344CB8AC3E}">
        <p14:creationId xmlns:p14="http://schemas.microsoft.com/office/powerpoint/2010/main" val="2384614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3604F6-0D0C-3743-9FB7-8F32051EEA0A}"/>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F1EACBD3-508A-304B-90B5-8DEBCCFD9BD3}"/>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8BCF1629-741E-784C-BF0A-7CDE6E674615}"/>
              </a:ext>
            </a:extLst>
          </p:cNvPr>
          <p:cNvSpPr>
            <a:spLocks noGrp="1"/>
          </p:cNvSpPr>
          <p:nvPr>
            <p:ph type="dt" sz="half" idx="10"/>
          </p:nvPr>
        </p:nvSpPr>
        <p:spPr/>
        <p:txBody>
          <a:bodyPr/>
          <a:lstStyle/>
          <a:p>
            <a:fld id="{421688FB-F225-8545-BCE7-49DDA3001E5F}" type="datetimeFigureOut">
              <a:rPr lang="es-MX" smtClean="0"/>
              <a:t>20/08/21</a:t>
            </a:fld>
            <a:endParaRPr lang="es-MX"/>
          </a:p>
        </p:txBody>
      </p:sp>
      <p:sp>
        <p:nvSpPr>
          <p:cNvPr id="5" name="Marcador de pie de página 4">
            <a:extLst>
              <a:ext uri="{FF2B5EF4-FFF2-40B4-BE49-F238E27FC236}">
                <a16:creationId xmlns:a16="http://schemas.microsoft.com/office/drawing/2014/main" id="{074AAF9A-445C-AD4B-B5F7-102241041CB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EAC0AFC-5F54-D646-8330-43C26B099814}"/>
              </a:ext>
            </a:extLst>
          </p:cNvPr>
          <p:cNvSpPr>
            <a:spLocks noGrp="1"/>
          </p:cNvSpPr>
          <p:nvPr>
            <p:ph type="sldNum" sz="quarter" idx="12"/>
          </p:nvPr>
        </p:nvSpPr>
        <p:spPr/>
        <p:txBody>
          <a:bodyPr/>
          <a:lstStyle/>
          <a:p>
            <a:fld id="{C5CD1715-EC1C-0840-B3CF-67D3FA08AF6F}" type="slidenum">
              <a:rPr lang="es-MX" smtClean="0"/>
              <a:t>‹Nº›</a:t>
            </a:fld>
            <a:endParaRPr lang="es-MX"/>
          </a:p>
        </p:txBody>
      </p:sp>
    </p:spTree>
    <p:extLst>
      <p:ext uri="{BB962C8B-B14F-4D97-AF65-F5344CB8AC3E}">
        <p14:creationId xmlns:p14="http://schemas.microsoft.com/office/powerpoint/2010/main" val="335977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F24953-A97C-934E-9F28-FCBEF3FF48F7}"/>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5259FB38-6568-8E4E-A517-F707459933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B52B5E14-C342-274F-837A-3803E63EB3A5}"/>
              </a:ext>
            </a:extLst>
          </p:cNvPr>
          <p:cNvSpPr>
            <a:spLocks noGrp="1"/>
          </p:cNvSpPr>
          <p:nvPr>
            <p:ph type="dt" sz="half" idx="10"/>
          </p:nvPr>
        </p:nvSpPr>
        <p:spPr/>
        <p:txBody>
          <a:bodyPr/>
          <a:lstStyle/>
          <a:p>
            <a:fld id="{421688FB-F225-8545-BCE7-49DDA3001E5F}" type="datetimeFigureOut">
              <a:rPr lang="es-MX" smtClean="0"/>
              <a:t>20/08/21</a:t>
            </a:fld>
            <a:endParaRPr lang="es-MX"/>
          </a:p>
        </p:txBody>
      </p:sp>
      <p:sp>
        <p:nvSpPr>
          <p:cNvPr id="5" name="Marcador de pie de página 4">
            <a:extLst>
              <a:ext uri="{FF2B5EF4-FFF2-40B4-BE49-F238E27FC236}">
                <a16:creationId xmlns:a16="http://schemas.microsoft.com/office/drawing/2014/main" id="{DC3FD1F5-057C-CA49-9BDF-FC447277D38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F07F109-17E9-FB4B-B8C0-A7F387C2B7E5}"/>
              </a:ext>
            </a:extLst>
          </p:cNvPr>
          <p:cNvSpPr>
            <a:spLocks noGrp="1"/>
          </p:cNvSpPr>
          <p:nvPr>
            <p:ph type="sldNum" sz="quarter" idx="12"/>
          </p:nvPr>
        </p:nvSpPr>
        <p:spPr/>
        <p:txBody>
          <a:bodyPr/>
          <a:lstStyle/>
          <a:p>
            <a:fld id="{C5CD1715-EC1C-0840-B3CF-67D3FA08AF6F}" type="slidenum">
              <a:rPr lang="es-MX" smtClean="0"/>
              <a:t>‹Nº›</a:t>
            </a:fld>
            <a:endParaRPr lang="es-MX"/>
          </a:p>
        </p:txBody>
      </p:sp>
    </p:spTree>
    <p:extLst>
      <p:ext uri="{BB962C8B-B14F-4D97-AF65-F5344CB8AC3E}">
        <p14:creationId xmlns:p14="http://schemas.microsoft.com/office/powerpoint/2010/main" val="3942210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C2E9B7-813C-0549-AC9E-C3290D400705}"/>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2D91B19F-8A83-264C-81C4-3F407392E0E3}"/>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contenido 3">
            <a:extLst>
              <a:ext uri="{FF2B5EF4-FFF2-40B4-BE49-F238E27FC236}">
                <a16:creationId xmlns:a16="http://schemas.microsoft.com/office/drawing/2014/main" id="{7AB1867C-83B6-F542-A156-4118043D4675}"/>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C03BAF71-5D12-5B4A-9D96-18FBC7B5F5D4}"/>
              </a:ext>
            </a:extLst>
          </p:cNvPr>
          <p:cNvSpPr>
            <a:spLocks noGrp="1"/>
          </p:cNvSpPr>
          <p:nvPr>
            <p:ph type="dt" sz="half" idx="10"/>
          </p:nvPr>
        </p:nvSpPr>
        <p:spPr/>
        <p:txBody>
          <a:bodyPr/>
          <a:lstStyle/>
          <a:p>
            <a:fld id="{421688FB-F225-8545-BCE7-49DDA3001E5F}" type="datetimeFigureOut">
              <a:rPr lang="es-MX" smtClean="0"/>
              <a:t>20/08/21</a:t>
            </a:fld>
            <a:endParaRPr lang="es-MX"/>
          </a:p>
        </p:txBody>
      </p:sp>
      <p:sp>
        <p:nvSpPr>
          <p:cNvPr id="6" name="Marcador de pie de página 5">
            <a:extLst>
              <a:ext uri="{FF2B5EF4-FFF2-40B4-BE49-F238E27FC236}">
                <a16:creationId xmlns:a16="http://schemas.microsoft.com/office/drawing/2014/main" id="{3E73CE04-60EF-B744-88CE-D50B611943C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C4A9C4F-E8C0-574E-8D89-E32ED45F072B}"/>
              </a:ext>
            </a:extLst>
          </p:cNvPr>
          <p:cNvSpPr>
            <a:spLocks noGrp="1"/>
          </p:cNvSpPr>
          <p:nvPr>
            <p:ph type="sldNum" sz="quarter" idx="12"/>
          </p:nvPr>
        </p:nvSpPr>
        <p:spPr/>
        <p:txBody>
          <a:bodyPr/>
          <a:lstStyle/>
          <a:p>
            <a:fld id="{C5CD1715-EC1C-0840-B3CF-67D3FA08AF6F}" type="slidenum">
              <a:rPr lang="es-MX" smtClean="0"/>
              <a:t>‹Nº›</a:t>
            </a:fld>
            <a:endParaRPr lang="es-MX"/>
          </a:p>
        </p:txBody>
      </p:sp>
    </p:spTree>
    <p:extLst>
      <p:ext uri="{BB962C8B-B14F-4D97-AF65-F5344CB8AC3E}">
        <p14:creationId xmlns:p14="http://schemas.microsoft.com/office/powerpoint/2010/main" val="89512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C649CE-C3F6-4C4A-8904-B58524DD1518}"/>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FB67BC79-90DB-9B43-A2FC-42E741AA11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91DC7DBE-A451-B04C-AE3C-0C106311C70C}"/>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4C9EBFD7-DE8E-2449-BAB9-A050E05C7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B0E20884-33F0-814F-BD7D-05B79E277FDA}"/>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E5A9A9F0-B2A4-F64C-83A6-62615C022827}"/>
              </a:ext>
            </a:extLst>
          </p:cNvPr>
          <p:cNvSpPr>
            <a:spLocks noGrp="1"/>
          </p:cNvSpPr>
          <p:nvPr>
            <p:ph type="dt" sz="half" idx="10"/>
          </p:nvPr>
        </p:nvSpPr>
        <p:spPr/>
        <p:txBody>
          <a:bodyPr/>
          <a:lstStyle/>
          <a:p>
            <a:fld id="{421688FB-F225-8545-BCE7-49DDA3001E5F}" type="datetimeFigureOut">
              <a:rPr lang="es-MX" smtClean="0"/>
              <a:t>20/08/21</a:t>
            </a:fld>
            <a:endParaRPr lang="es-MX"/>
          </a:p>
        </p:txBody>
      </p:sp>
      <p:sp>
        <p:nvSpPr>
          <p:cNvPr id="8" name="Marcador de pie de página 7">
            <a:extLst>
              <a:ext uri="{FF2B5EF4-FFF2-40B4-BE49-F238E27FC236}">
                <a16:creationId xmlns:a16="http://schemas.microsoft.com/office/drawing/2014/main" id="{451FDF8F-6512-3542-8925-8FC6AE0B08B7}"/>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09D8F2BC-0761-9B45-8917-5CC1AB57C199}"/>
              </a:ext>
            </a:extLst>
          </p:cNvPr>
          <p:cNvSpPr>
            <a:spLocks noGrp="1"/>
          </p:cNvSpPr>
          <p:nvPr>
            <p:ph type="sldNum" sz="quarter" idx="12"/>
          </p:nvPr>
        </p:nvSpPr>
        <p:spPr/>
        <p:txBody>
          <a:bodyPr/>
          <a:lstStyle/>
          <a:p>
            <a:fld id="{C5CD1715-EC1C-0840-B3CF-67D3FA08AF6F}" type="slidenum">
              <a:rPr lang="es-MX" smtClean="0"/>
              <a:t>‹Nº›</a:t>
            </a:fld>
            <a:endParaRPr lang="es-MX"/>
          </a:p>
        </p:txBody>
      </p:sp>
    </p:spTree>
    <p:extLst>
      <p:ext uri="{BB962C8B-B14F-4D97-AF65-F5344CB8AC3E}">
        <p14:creationId xmlns:p14="http://schemas.microsoft.com/office/powerpoint/2010/main" val="71849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722EEE-F10D-C54E-800C-6B5A1367CC48}"/>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AD52E0AA-862A-704B-B12C-A7A51CDB07A7}"/>
              </a:ext>
            </a:extLst>
          </p:cNvPr>
          <p:cNvSpPr>
            <a:spLocks noGrp="1"/>
          </p:cNvSpPr>
          <p:nvPr>
            <p:ph type="dt" sz="half" idx="10"/>
          </p:nvPr>
        </p:nvSpPr>
        <p:spPr/>
        <p:txBody>
          <a:bodyPr/>
          <a:lstStyle/>
          <a:p>
            <a:fld id="{421688FB-F225-8545-BCE7-49DDA3001E5F}" type="datetimeFigureOut">
              <a:rPr lang="es-MX" smtClean="0"/>
              <a:t>20/08/21</a:t>
            </a:fld>
            <a:endParaRPr lang="es-MX"/>
          </a:p>
        </p:txBody>
      </p:sp>
      <p:sp>
        <p:nvSpPr>
          <p:cNvPr id="4" name="Marcador de pie de página 3">
            <a:extLst>
              <a:ext uri="{FF2B5EF4-FFF2-40B4-BE49-F238E27FC236}">
                <a16:creationId xmlns:a16="http://schemas.microsoft.com/office/drawing/2014/main" id="{B85DDBD7-99D5-A840-91BF-B272BC935E30}"/>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134FF09-FB12-EF4E-BB07-4F40DEB75F3F}"/>
              </a:ext>
            </a:extLst>
          </p:cNvPr>
          <p:cNvSpPr>
            <a:spLocks noGrp="1"/>
          </p:cNvSpPr>
          <p:nvPr>
            <p:ph type="sldNum" sz="quarter" idx="12"/>
          </p:nvPr>
        </p:nvSpPr>
        <p:spPr/>
        <p:txBody>
          <a:bodyPr/>
          <a:lstStyle/>
          <a:p>
            <a:fld id="{C5CD1715-EC1C-0840-B3CF-67D3FA08AF6F}" type="slidenum">
              <a:rPr lang="es-MX" smtClean="0"/>
              <a:t>‹Nº›</a:t>
            </a:fld>
            <a:endParaRPr lang="es-MX"/>
          </a:p>
        </p:txBody>
      </p:sp>
    </p:spTree>
    <p:extLst>
      <p:ext uri="{BB962C8B-B14F-4D97-AF65-F5344CB8AC3E}">
        <p14:creationId xmlns:p14="http://schemas.microsoft.com/office/powerpoint/2010/main" val="3343959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C99AB3-B77E-8446-ADF8-81A4CBE73C96}"/>
              </a:ext>
            </a:extLst>
          </p:cNvPr>
          <p:cNvSpPr>
            <a:spLocks noGrp="1"/>
          </p:cNvSpPr>
          <p:nvPr>
            <p:ph type="dt" sz="half" idx="10"/>
          </p:nvPr>
        </p:nvSpPr>
        <p:spPr/>
        <p:txBody>
          <a:bodyPr/>
          <a:lstStyle/>
          <a:p>
            <a:fld id="{421688FB-F225-8545-BCE7-49DDA3001E5F}" type="datetimeFigureOut">
              <a:rPr lang="es-MX" smtClean="0"/>
              <a:t>20/08/21</a:t>
            </a:fld>
            <a:endParaRPr lang="es-MX"/>
          </a:p>
        </p:txBody>
      </p:sp>
      <p:sp>
        <p:nvSpPr>
          <p:cNvPr id="3" name="Marcador de pie de página 2">
            <a:extLst>
              <a:ext uri="{FF2B5EF4-FFF2-40B4-BE49-F238E27FC236}">
                <a16:creationId xmlns:a16="http://schemas.microsoft.com/office/drawing/2014/main" id="{7FF6523C-788F-FA4A-9213-07066D309565}"/>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84C00025-94CF-5C40-AA98-3FDAB6522B40}"/>
              </a:ext>
            </a:extLst>
          </p:cNvPr>
          <p:cNvSpPr>
            <a:spLocks noGrp="1"/>
          </p:cNvSpPr>
          <p:nvPr>
            <p:ph type="sldNum" sz="quarter" idx="12"/>
          </p:nvPr>
        </p:nvSpPr>
        <p:spPr/>
        <p:txBody>
          <a:bodyPr/>
          <a:lstStyle/>
          <a:p>
            <a:fld id="{C5CD1715-EC1C-0840-B3CF-67D3FA08AF6F}" type="slidenum">
              <a:rPr lang="es-MX" smtClean="0"/>
              <a:t>‹Nº›</a:t>
            </a:fld>
            <a:endParaRPr lang="es-MX"/>
          </a:p>
        </p:txBody>
      </p:sp>
    </p:spTree>
    <p:extLst>
      <p:ext uri="{BB962C8B-B14F-4D97-AF65-F5344CB8AC3E}">
        <p14:creationId xmlns:p14="http://schemas.microsoft.com/office/powerpoint/2010/main" val="3182861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A06795-2850-7346-A517-8D3A2D0E4A43}"/>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5514FD41-228F-BF44-ABD4-4D97FA4BAD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E64334F4-EFB9-2549-8129-C7601E499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1C4CA02-B944-A34E-9490-A4B9185A9C60}"/>
              </a:ext>
            </a:extLst>
          </p:cNvPr>
          <p:cNvSpPr>
            <a:spLocks noGrp="1"/>
          </p:cNvSpPr>
          <p:nvPr>
            <p:ph type="dt" sz="half" idx="10"/>
          </p:nvPr>
        </p:nvSpPr>
        <p:spPr/>
        <p:txBody>
          <a:bodyPr/>
          <a:lstStyle/>
          <a:p>
            <a:fld id="{421688FB-F225-8545-BCE7-49DDA3001E5F}" type="datetimeFigureOut">
              <a:rPr lang="es-MX" smtClean="0"/>
              <a:t>20/08/21</a:t>
            </a:fld>
            <a:endParaRPr lang="es-MX"/>
          </a:p>
        </p:txBody>
      </p:sp>
      <p:sp>
        <p:nvSpPr>
          <p:cNvPr id="6" name="Marcador de pie de página 5">
            <a:extLst>
              <a:ext uri="{FF2B5EF4-FFF2-40B4-BE49-F238E27FC236}">
                <a16:creationId xmlns:a16="http://schemas.microsoft.com/office/drawing/2014/main" id="{DC2482E9-967B-604B-B8A6-3A9C25C89EE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4EA0E87-A56F-AE40-9037-DFDCCA5A910C}"/>
              </a:ext>
            </a:extLst>
          </p:cNvPr>
          <p:cNvSpPr>
            <a:spLocks noGrp="1"/>
          </p:cNvSpPr>
          <p:nvPr>
            <p:ph type="sldNum" sz="quarter" idx="12"/>
          </p:nvPr>
        </p:nvSpPr>
        <p:spPr/>
        <p:txBody>
          <a:bodyPr/>
          <a:lstStyle/>
          <a:p>
            <a:fld id="{C5CD1715-EC1C-0840-B3CF-67D3FA08AF6F}" type="slidenum">
              <a:rPr lang="es-MX" smtClean="0"/>
              <a:t>‹Nº›</a:t>
            </a:fld>
            <a:endParaRPr lang="es-MX"/>
          </a:p>
        </p:txBody>
      </p:sp>
    </p:spTree>
    <p:extLst>
      <p:ext uri="{BB962C8B-B14F-4D97-AF65-F5344CB8AC3E}">
        <p14:creationId xmlns:p14="http://schemas.microsoft.com/office/powerpoint/2010/main" val="848249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12F728-CCF5-0E43-8482-5B262BC86116}"/>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88CC494C-0965-2C45-BF99-2A69C0CEF3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78DE4120-C714-FC47-AC7C-37EB4F0DCF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54D6CBA5-CB65-E74A-9E63-FD1F48355D6E}"/>
              </a:ext>
            </a:extLst>
          </p:cNvPr>
          <p:cNvSpPr>
            <a:spLocks noGrp="1"/>
          </p:cNvSpPr>
          <p:nvPr>
            <p:ph type="dt" sz="half" idx="10"/>
          </p:nvPr>
        </p:nvSpPr>
        <p:spPr/>
        <p:txBody>
          <a:bodyPr/>
          <a:lstStyle/>
          <a:p>
            <a:fld id="{421688FB-F225-8545-BCE7-49DDA3001E5F}" type="datetimeFigureOut">
              <a:rPr lang="es-MX" smtClean="0"/>
              <a:t>20/08/21</a:t>
            </a:fld>
            <a:endParaRPr lang="es-MX"/>
          </a:p>
        </p:txBody>
      </p:sp>
      <p:sp>
        <p:nvSpPr>
          <p:cNvPr id="6" name="Marcador de pie de página 5">
            <a:extLst>
              <a:ext uri="{FF2B5EF4-FFF2-40B4-BE49-F238E27FC236}">
                <a16:creationId xmlns:a16="http://schemas.microsoft.com/office/drawing/2014/main" id="{04618408-9C46-FA4B-986A-3ABAE70E28F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E9EBC07-B25A-5848-B188-F5C901795A18}"/>
              </a:ext>
            </a:extLst>
          </p:cNvPr>
          <p:cNvSpPr>
            <a:spLocks noGrp="1"/>
          </p:cNvSpPr>
          <p:nvPr>
            <p:ph type="sldNum" sz="quarter" idx="12"/>
          </p:nvPr>
        </p:nvSpPr>
        <p:spPr/>
        <p:txBody>
          <a:bodyPr/>
          <a:lstStyle/>
          <a:p>
            <a:fld id="{C5CD1715-EC1C-0840-B3CF-67D3FA08AF6F}" type="slidenum">
              <a:rPr lang="es-MX" smtClean="0"/>
              <a:t>‹Nº›</a:t>
            </a:fld>
            <a:endParaRPr lang="es-MX"/>
          </a:p>
        </p:txBody>
      </p:sp>
    </p:spTree>
    <p:extLst>
      <p:ext uri="{BB962C8B-B14F-4D97-AF65-F5344CB8AC3E}">
        <p14:creationId xmlns:p14="http://schemas.microsoft.com/office/powerpoint/2010/main" val="216305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CF2D3C3-1A73-4E4E-B487-FDED1ED1B3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256A73F1-FCDF-B546-B0DD-68398A9B0A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E9177F84-8016-844E-AA0D-4ECCCAD07A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688FB-F225-8545-BCE7-49DDA3001E5F}" type="datetimeFigureOut">
              <a:rPr lang="es-MX" smtClean="0"/>
              <a:t>20/08/21</a:t>
            </a:fld>
            <a:endParaRPr lang="es-MX"/>
          </a:p>
        </p:txBody>
      </p:sp>
      <p:sp>
        <p:nvSpPr>
          <p:cNvPr id="5" name="Marcador de pie de página 4">
            <a:extLst>
              <a:ext uri="{FF2B5EF4-FFF2-40B4-BE49-F238E27FC236}">
                <a16:creationId xmlns:a16="http://schemas.microsoft.com/office/drawing/2014/main" id="{1FC3778D-CC37-AE49-B292-102AFB6A2E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A925D7CF-A938-584D-BD3A-85135C0751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CD1715-EC1C-0840-B3CF-67D3FA08AF6F}" type="slidenum">
              <a:rPr lang="es-MX" smtClean="0"/>
              <a:t>‹Nº›</a:t>
            </a:fld>
            <a:endParaRPr lang="es-MX"/>
          </a:p>
        </p:txBody>
      </p:sp>
    </p:spTree>
    <p:extLst>
      <p:ext uri="{BB962C8B-B14F-4D97-AF65-F5344CB8AC3E}">
        <p14:creationId xmlns:p14="http://schemas.microsoft.com/office/powerpoint/2010/main" val="1169549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A6530A2-C140-544C-A5ED-9076A7A5D7D9}"/>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E4ADD8E-05FA-EC4A-89A2-98D9787E4532}"/>
              </a:ext>
            </a:extLst>
          </p:cNvPr>
          <p:cNvSpPr>
            <a:spLocks noGrp="1"/>
          </p:cNvSpPr>
          <p:nvPr>
            <p:ph type="ctrTitle"/>
          </p:nvPr>
        </p:nvSpPr>
        <p:spPr>
          <a:xfrm>
            <a:off x="3465816" y="2745434"/>
            <a:ext cx="8565224" cy="812327"/>
          </a:xfrm>
        </p:spPr>
        <p:txBody>
          <a:bodyPr>
            <a:normAutofit/>
          </a:bodyPr>
          <a:lstStyle/>
          <a:p>
            <a:pPr algn="l"/>
            <a:r>
              <a:rPr lang="es-MX" sz="4400" b="1" i="1" dirty="0">
                <a:solidFill>
                  <a:srgbClr val="26509B"/>
                </a:solidFill>
                <a:latin typeface="Michelin Unit Text Sm Bold It" panose="02000000000000000000" pitchFamily="2" charset="0"/>
              </a:rPr>
              <a:t>RESPALDO DE CAMPAÑAS</a:t>
            </a:r>
          </a:p>
        </p:txBody>
      </p:sp>
    </p:spTree>
    <p:extLst>
      <p:ext uri="{BB962C8B-B14F-4D97-AF65-F5344CB8AC3E}">
        <p14:creationId xmlns:p14="http://schemas.microsoft.com/office/powerpoint/2010/main" val="3376347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540394D-C46D-4448-BF70-00E520E70BB7}"/>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E4ADD8E-05FA-EC4A-89A2-98D9787E4532}"/>
              </a:ext>
            </a:extLst>
          </p:cNvPr>
          <p:cNvSpPr>
            <a:spLocks noGrp="1"/>
          </p:cNvSpPr>
          <p:nvPr>
            <p:ph type="ctrTitle"/>
          </p:nvPr>
        </p:nvSpPr>
        <p:spPr>
          <a:xfrm>
            <a:off x="316247" y="5741580"/>
            <a:ext cx="3271163" cy="776493"/>
          </a:xfrm>
        </p:spPr>
        <p:txBody>
          <a:bodyPr>
            <a:normAutofit/>
          </a:bodyPr>
          <a:lstStyle/>
          <a:p>
            <a:pPr algn="l"/>
            <a:r>
              <a:rPr lang="es-MX" sz="4400" b="1" i="1" dirty="0">
                <a:solidFill>
                  <a:schemeClr val="bg1"/>
                </a:solidFill>
                <a:latin typeface="Michelin Unit Text Sm Bold It" panose="02000000000000000000" pitchFamily="2" charset="0"/>
              </a:rPr>
              <a:t>GRACIAS</a:t>
            </a:r>
          </a:p>
        </p:txBody>
      </p:sp>
      <p:pic>
        <p:nvPicPr>
          <p:cNvPr id="10" name="Imagen 9">
            <a:extLst>
              <a:ext uri="{FF2B5EF4-FFF2-40B4-BE49-F238E27FC236}">
                <a16:creationId xmlns:a16="http://schemas.microsoft.com/office/drawing/2014/main" id="{C7C4D17F-3E34-0D4A-940C-9F7356D0BC24}"/>
              </a:ext>
            </a:extLst>
          </p:cNvPr>
          <p:cNvPicPr>
            <a:picLocks noChangeAspect="1"/>
          </p:cNvPicPr>
          <p:nvPr/>
        </p:nvPicPr>
        <p:blipFill>
          <a:blip r:embed="rId3"/>
          <a:stretch>
            <a:fillRect/>
          </a:stretch>
        </p:blipFill>
        <p:spPr>
          <a:xfrm>
            <a:off x="9407084" y="248732"/>
            <a:ext cx="2223262" cy="607692"/>
          </a:xfrm>
          <a:prstGeom prst="rect">
            <a:avLst/>
          </a:prstGeom>
        </p:spPr>
      </p:pic>
    </p:spTree>
    <p:extLst>
      <p:ext uri="{BB962C8B-B14F-4D97-AF65-F5344CB8AC3E}">
        <p14:creationId xmlns:p14="http://schemas.microsoft.com/office/powerpoint/2010/main" val="3511041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318DC59-F597-E745-9076-5455C9904E70}"/>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E4ADD8E-05FA-EC4A-89A2-98D9787E4532}"/>
              </a:ext>
            </a:extLst>
          </p:cNvPr>
          <p:cNvSpPr>
            <a:spLocks noGrp="1"/>
          </p:cNvSpPr>
          <p:nvPr>
            <p:ph type="ctrTitle"/>
          </p:nvPr>
        </p:nvSpPr>
        <p:spPr>
          <a:xfrm>
            <a:off x="297952" y="2785414"/>
            <a:ext cx="8209052" cy="1287172"/>
          </a:xfrm>
        </p:spPr>
        <p:txBody>
          <a:bodyPr>
            <a:normAutofit fontScale="90000"/>
          </a:bodyPr>
          <a:lstStyle/>
          <a:p>
            <a:pPr algn="l"/>
            <a:r>
              <a:rPr lang="es-MX" sz="4400" b="1" i="1" dirty="0">
                <a:solidFill>
                  <a:schemeClr val="bg1"/>
                </a:solidFill>
                <a:latin typeface="Michelin Unit Text Sm Bold It" panose="02000000000000000000" pitchFamily="2" charset="0"/>
              </a:rPr>
              <a:t>PROMOCIÓN</a:t>
            </a:r>
            <a:br>
              <a:rPr lang="es-MX" sz="4400" b="1" i="1" dirty="0">
                <a:solidFill>
                  <a:schemeClr val="bg1"/>
                </a:solidFill>
                <a:latin typeface="Michelin Unit Text Sm Bold It" panose="02000000000000000000" pitchFamily="2" charset="0"/>
              </a:rPr>
            </a:br>
            <a:r>
              <a:rPr lang="es-MX" sz="4400" b="1" i="1" dirty="0">
                <a:solidFill>
                  <a:schemeClr val="bg1"/>
                </a:solidFill>
                <a:latin typeface="Michelin Unit Text Sm Bold It" panose="02000000000000000000" pitchFamily="2" charset="0"/>
              </a:rPr>
              <a:t>SUPER DESCUENTOS</a:t>
            </a:r>
          </a:p>
        </p:txBody>
      </p:sp>
    </p:spTree>
    <p:extLst>
      <p:ext uri="{BB962C8B-B14F-4D97-AF65-F5344CB8AC3E}">
        <p14:creationId xmlns:p14="http://schemas.microsoft.com/office/powerpoint/2010/main" val="3301249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4ADD8E-05FA-EC4A-89A2-98D9787E4532}"/>
              </a:ext>
            </a:extLst>
          </p:cNvPr>
          <p:cNvSpPr>
            <a:spLocks noGrp="1"/>
          </p:cNvSpPr>
          <p:nvPr>
            <p:ph type="ctrTitle"/>
          </p:nvPr>
        </p:nvSpPr>
        <p:spPr>
          <a:xfrm>
            <a:off x="297952" y="2785414"/>
            <a:ext cx="8209052" cy="1287172"/>
          </a:xfrm>
        </p:spPr>
        <p:txBody>
          <a:bodyPr>
            <a:normAutofit fontScale="90000"/>
          </a:bodyPr>
          <a:lstStyle/>
          <a:p>
            <a:pPr algn="l"/>
            <a:r>
              <a:rPr lang="es-MX" sz="4400" b="1" i="1" dirty="0">
                <a:solidFill>
                  <a:schemeClr val="bg1"/>
                </a:solidFill>
                <a:latin typeface="Michelin Unit Text Sm Bold It" panose="02000000000000000000" pitchFamily="2" charset="0"/>
              </a:rPr>
              <a:t>PROMOCIÓN</a:t>
            </a:r>
            <a:br>
              <a:rPr lang="es-MX" sz="4400" b="1" i="1" dirty="0">
                <a:solidFill>
                  <a:schemeClr val="bg1"/>
                </a:solidFill>
                <a:latin typeface="Michelin Unit Text Sm Bold It" panose="02000000000000000000" pitchFamily="2" charset="0"/>
              </a:rPr>
            </a:br>
            <a:r>
              <a:rPr lang="es-MX" sz="4400" b="1" i="1" dirty="0">
                <a:solidFill>
                  <a:schemeClr val="bg1"/>
                </a:solidFill>
                <a:latin typeface="Michelin Unit Text Sm Bold It" panose="02000000000000000000" pitchFamily="2" charset="0"/>
              </a:rPr>
              <a:t>SUPER DESCUENTOS</a:t>
            </a:r>
          </a:p>
        </p:txBody>
      </p:sp>
      <p:pic>
        <p:nvPicPr>
          <p:cNvPr id="5" name="Imagen 4">
            <a:extLst>
              <a:ext uri="{FF2B5EF4-FFF2-40B4-BE49-F238E27FC236}">
                <a16:creationId xmlns:a16="http://schemas.microsoft.com/office/drawing/2014/main" id="{5F303568-3233-2644-9884-30648EE519FA}"/>
              </a:ext>
            </a:extLst>
          </p:cNvPr>
          <p:cNvPicPr>
            <a:picLocks noChangeAspect="1"/>
          </p:cNvPicPr>
          <p:nvPr/>
        </p:nvPicPr>
        <p:blipFill>
          <a:blip r:embed="rId2"/>
          <a:stretch>
            <a:fillRect/>
          </a:stretch>
        </p:blipFill>
        <p:spPr>
          <a:xfrm>
            <a:off x="9407084" y="5810505"/>
            <a:ext cx="2223262" cy="607692"/>
          </a:xfrm>
          <a:prstGeom prst="rect">
            <a:avLst/>
          </a:prstGeom>
        </p:spPr>
      </p:pic>
      <p:sp>
        <p:nvSpPr>
          <p:cNvPr id="6" name="Subtítulo 2">
            <a:extLst>
              <a:ext uri="{FF2B5EF4-FFF2-40B4-BE49-F238E27FC236}">
                <a16:creationId xmlns:a16="http://schemas.microsoft.com/office/drawing/2014/main" id="{C33CB176-8AA2-6646-8897-4075D5E413E0}"/>
              </a:ext>
            </a:extLst>
          </p:cNvPr>
          <p:cNvSpPr txBox="1">
            <a:spLocks/>
          </p:cNvSpPr>
          <p:nvPr/>
        </p:nvSpPr>
        <p:spPr>
          <a:xfrm>
            <a:off x="913917" y="1174720"/>
            <a:ext cx="5531796" cy="49330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MX" sz="2000" dirty="0">
                <a:solidFill>
                  <a:srgbClr val="26509B"/>
                </a:solidFill>
                <a:latin typeface="Open Sans" panose="020B0606030504020204" pitchFamily="34" charset="0"/>
                <a:ea typeface="Open Sans" panose="020B0606030504020204" pitchFamily="34" charset="0"/>
                <a:cs typeface="Open Sans" panose="020B0606030504020204" pitchFamily="34" charset="0"/>
              </a:rPr>
              <a:t>DESCRIPCIÓN DEL EVENTO</a:t>
            </a:r>
          </a:p>
        </p:txBody>
      </p:sp>
      <p:sp>
        <p:nvSpPr>
          <p:cNvPr id="7" name="Subtítulo 2">
            <a:extLst>
              <a:ext uri="{FF2B5EF4-FFF2-40B4-BE49-F238E27FC236}">
                <a16:creationId xmlns:a16="http://schemas.microsoft.com/office/drawing/2014/main" id="{8D65CBC9-FBE5-9A47-89EB-8B533694B784}"/>
              </a:ext>
            </a:extLst>
          </p:cNvPr>
          <p:cNvSpPr txBox="1">
            <a:spLocks/>
          </p:cNvSpPr>
          <p:nvPr/>
        </p:nvSpPr>
        <p:spPr>
          <a:xfrm>
            <a:off x="992549" y="1577717"/>
            <a:ext cx="10285534" cy="8661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20000"/>
              </a:lnSpc>
            </a:pPr>
            <a:r>
              <a:rPr lang="es-MX" sz="1000" dirty="0">
                <a:solidFill>
                  <a:srgbClr val="26509B"/>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p:txBody>
      </p:sp>
      <p:sp>
        <p:nvSpPr>
          <p:cNvPr id="8" name="Subtítulo 2">
            <a:extLst>
              <a:ext uri="{FF2B5EF4-FFF2-40B4-BE49-F238E27FC236}">
                <a16:creationId xmlns:a16="http://schemas.microsoft.com/office/drawing/2014/main" id="{1A64FF71-E5CE-C442-8821-7EB382EEA3C8}"/>
              </a:ext>
            </a:extLst>
          </p:cNvPr>
          <p:cNvSpPr txBox="1">
            <a:spLocks/>
          </p:cNvSpPr>
          <p:nvPr/>
        </p:nvSpPr>
        <p:spPr>
          <a:xfrm>
            <a:off x="913917" y="2527074"/>
            <a:ext cx="5531796" cy="49330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MX" sz="2000" dirty="0">
                <a:solidFill>
                  <a:srgbClr val="26509B"/>
                </a:solidFill>
                <a:latin typeface="Open Sans" panose="020B0606030504020204" pitchFamily="34" charset="0"/>
                <a:ea typeface="Open Sans" panose="020B0606030504020204" pitchFamily="34" charset="0"/>
                <a:cs typeface="Open Sans" panose="020B0606030504020204" pitchFamily="34" charset="0"/>
              </a:rPr>
              <a:t>CANTIDAD DE DÍAS</a:t>
            </a:r>
          </a:p>
        </p:txBody>
      </p:sp>
      <p:sp>
        <p:nvSpPr>
          <p:cNvPr id="9" name="Subtítulo 2">
            <a:extLst>
              <a:ext uri="{FF2B5EF4-FFF2-40B4-BE49-F238E27FC236}">
                <a16:creationId xmlns:a16="http://schemas.microsoft.com/office/drawing/2014/main" id="{F7FC5B0E-FE05-154E-87C0-823702C1B0B6}"/>
              </a:ext>
            </a:extLst>
          </p:cNvPr>
          <p:cNvSpPr txBox="1">
            <a:spLocks/>
          </p:cNvSpPr>
          <p:nvPr/>
        </p:nvSpPr>
        <p:spPr>
          <a:xfrm>
            <a:off x="992549" y="2935635"/>
            <a:ext cx="10285534" cy="85881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20000"/>
              </a:lnSpc>
            </a:pPr>
            <a:r>
              <a:rPr lang="es-MX" sz="1000" dirty="0">
                <a:solidFill>
                  <a:srgbClr val="26509B"/>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p:txBody>
      </p:sp>
      <p:sp>
        <p:nvSpPr>
          <p:cNvPr id="10" name="Subtítulo 2">
            <a:extLst>
              <a:ext uri="{FF2B5EF4-FFF2-40B4-BE49-F238E27FC236}">
                <a16:creationId xmlns:a16="http://schemas.microsoft.com/office/drawing/2014/main" id="{21FB2671-94C4-7C48-AC05-2D8A8AC69B1B}"/>
              </a:ext>
            </a:extLst>
          </p:cNvPr>
          <p:cNvSpPr txBox="1">
            <a:spLocks/>
          </p:cNvSpPr>
          <p:nvPr/>
        </p:nvSpPr>
        <p:spPr>
          <a:xfrm>
            <a:off x="913917" y="3897061"/>
            <a:ext cx="5531796" cy="49330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MX" sz="2000" dirty="0">
                <a:solidFill>
                  <a:srgbClr val="26509B"/>
                </a:solidFill>
                <a:latin typeface="Open Sans" panose="020B0606030504020204" pitchFamily="34" charset="0"/>
                <a:ea typeface="Open Sans" panose="020B0606030504020204" pitchFamily="34" charset="0"/>
                <a:cs typeface="Open Sans" panose="020B0606030504020204" pitchFamily="34" charset="0"/>
              </a:rPr>
              <a:t>CANTIDAD DE MARCAS PARTICIPANTES</a:t>
            </a:r>
          </a:p>
        </p:txBody>
      </p:sp>
      <p:sp>
        <p:nvSpPr>
          <p:cNvPr id="11" name="Subtítulo 2">
            <a:extLst>
              <a:ext uri="{FF2B5EF4-FFF2-40B4-BE49-F238E27FC236}">
                <a16:creationId xmlns:a16="http://schemas.microsoft.com/office/drawing/2014/main" id="{72A7FBDF-5631-E84A-A463-AB06C78BC7E8}"/>
              </a:ext>
            </a:extLst>
          </p:cNvPr>
          <p:cNvSpPr txBox="1">
            <a:spLocks/>
          </p:cNvSpPr>
          <p:nvPr/>
        </p:nvSpPr>
        <p:spPr>
          <a:xfrm>
            <a:off x="992550" y="4305622"/>
            <a:ext cx="10202320" cy="85881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20000"/>
              </a:lnSpc>
            </a:pPr>
            <a:r>
              <a:rPr lang="es-MX" sz="1000" dirty="0">
                <a:solidFill>
                  <a:srgbClr val="26509B"/>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p:txBody>
      </p:sp>
      <p:pic>
        <p:nvPicPr>
          <p:cNvPr id="13" name="Imagen 12">
            <a:extLst>
              <a:ext uri="{FF2B5EF4-FFF2-40B4-BE49-F238E27FC236}">
                <a16:creationId xmlns:a16="http://schemas.microsoft.com/office/drawing/2014/main" id="{802E5BCC-1465-B241-8816-BC7A5D935217}"/>
              </a:ext>
            </a:extLst>
          </p:cNvPr>
          <p:cNvPicPr>
            <a:picLocks noChangeAspect="1"/>
          </p:cNvPicPr>
          <p:nvPr/>
        </p:nvPicPr>
        <p:blipFill>
          <a:blip r:embed="rId3"/>
          <a:stretch>
            <a:fillRect/>
          </a:stretch>
        </p:blipFill>
        <p:spPr>
          <a:xfrm>
            <a:off x="649751" y="1180981"/>
            <a:ext cx="255216" cy="294126"/>
          </a:xfrm>
          <a:prstGeom prst="rect">
            <a:avLst/>
          </a:prstGeom>
        </p:spPr>
      </p:pic>
      <p:pic>
        <p:nvPicPr>
          <p:cNvPr id="15" name="Imagen 14">
            <a:extLst>
              <a:ext uri="{FF2B5EF4-FFF2-40B4-BE49-F238E27FC236}">
                <a16:creationId xmlns:a16="http://schemas.microsoft.com/office/drawing/2014/main" id="{97C66143-E249-2442-AF74-92C8637F1A75}"/>
              </a:ext>
            </a:extLst>
          </p:cNvPr>
          <p:cNvPicPr>
            <a:picLocks noChangeAspect="1"/>
          </p:cNvPicPr>
          <p:nvPr/>
        </p:nvPicPr>
        <p:blipFill>
          <a:blip r:embed="rId4"/>
          <a:stretch>
            <a:fillRect/>
          </a:stretch>
        </p:blipFill>
        <p:spPr>
          <a:xfrm>
            <a:off x="649751" y="2544707"/>
            <a:ext cx="264166" cy="290976"/>
          </a:xfrm>
          <a:prstGeom prst="rect">
            <a:avLst/>
          </a:prstGeom>
        </p:spPr>
      </p:pic>
      <p:pic>
        <p:nvPicPr>
          <p:cNvPr id="16" name="Imagen 15">
            <a:extLst>
              <a:ext uri="{FF2B5EF4-FFF2-40B4-BE49-F238E27FC236}">
                <a16:creationId xmlns:a16="http://schemas.microsoft.com/office/drawing/2014/main" id="{86B2CC92-BFCC-3E4B-BC38-1C4BB741D046}"/>
              </a:ext>
            </a:extLst>
          </p:cNvPr>
          <p:cNvPicPr>
            <a:picLocks noChangeAspect="1"/>
          </p:cNvPicPr>
          <p:nvPr/>
        </p:nvPicPr>
        <p:blipFill>
          <a:blip r:embed="rId3"/>
          <a:stretch>
            <a:fillRect/>
          </a:stretch>
        </p:blipFill>
        <p:spPr>
          <a:xfrm>
            <a:off x="649751" y="3924181"/>
            <a:ext cx="255216" cy="294126"/>
          </a:xfrm>
          <a:prstGeom prst="rect">
            <a:avLst/>
          </a:prstGeom>
        </p:spPr>
      </p:pic>
    </p:spTree>
    <p:extLst>
      <p:ext uri="{BB962C8B-B14F-4D97-AF65-F5344CB8AC3E}">
        <p14:creationId xmlns:p14="http://schemas.microsoft.com/office/powerpoint/2010/main" val="3650173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4ADD8E-05FA-EC4A-89A2-98D9787E4532}"/>
              </a:ext>
            </a:extLst>
          </p:cNvPr>
          <p:cNvSpPr>
            <a:spLocks noGrp="1"/>
          </p:cNvSpPr>
          <p:nvPr>
            <p:ph type="ctrTitle"/>
          </p:nvPr>
        </p:nvSpPr>
        <p:spPr>
          <a:xfrm>
            <a:off x="297952" y="2785414"/>
            <a:ext cx="8209052" cy="1287172"/>
          </a:xfrm>
        </p:spPr>
        <p:txBody>
          <a:bodyPr>
            <a:normAutofit fontScale="90000"/>
          </a:bodyPr>
          <a:lstStyle/>
          <a:p>
            <a:pPr algn="l"/>
            <a:r>
              <a:rPr lang="es-MX" sz="4400" b="1" i="1" dirty="0">
                <a:solidFill>
                  <a:schemeClr val="bg1"/>
                </a:solidFill>
                <a:latin typeface="Michelin Unit Text Sm Bold It" panose="02000000000000000000" pitchFamily="2" charset="0"/>
              </a:rPr>
              <a:t>PROMOCIÓN</a:t>
            </a:r>
            <a:br>
              <a:rPr lang="es-MX" sz="4400" b="1" i="1" dirty="0">
                <a:solidFill>
                  <a:schemeClr val="bg1"/>
                </a:solidFill>
                <a:latin typeface="Michelin Unit Text Sm Bold It" panose="02000000000000000000" pitchFamily="2" charset="0"/>
              </a:rPr>
            </a:br>
            <a:r>
              <a:rPr lang="es-MX" sz="4400" b="1" i="1" dirty="0">
                <a:solidFill>
                  <a:schemeClr val="bg1"/>
                </a:solidFill>
                <a:latin typeface="Michelin Unit Text Sm Bold It" panose="02000000000000000000" pitchFamily="2" charset="0"/>
              </a:rPr>
              <a:t>SUPER DESCUENTOS</a:t>
            </a:r>
          </a:p>
        </p:txBody>
      </p:sp>
      <p:pic>
        <p:nvPicPr>
          <p:cNvPr id="4" name="Imagen 3">
            <a:extLst>
              <a:ext uri="{FF2B5EF4-FFF2-40B4-BE49-F238E27FC236}">
                <a16:creationId xmlns:a16="http://schemas.microsoft.com/office/drawing/2014/main" id="{86B8EBF5-1995-C144-A29A-65CB76A3A59C}"/>
              </a:ext>
            </a:extLst>
          </p:cNvPr>
          <p:cNvPicPr>
            <a:picLocks noChangeAspect="1"/>
          </p:cNvPicPr>
          <p:nvPr/>
        </p:nvPicPr>
        <p:blipFill>
          <a:blip r:embed="rId2"/>
          <a:stretch>
            <a:fillRect/>
          </a:stretch>
        </p:blipFill>
        <p:spPr>
          <a:xfrm>
            <a:off x="0" y="0"/>
            <a:ext cx="12192000" cy="6858000"/>
          </a:xfrm>
          <a:prstGeom prst="rect">
            <a:avLst/>
          </a:prstGeom>
        </p:spPr>
      </p:pic>
      <p:sp>
        <p:nvSpPr>
          <p:cNvPr id="17" name="Título 1">
            <a:extLst>
              <a:ext uri="{FF2B5EF4-FFF2-40B4-BE49-F238E27FC236}">
                <a16:creationId xmlns:a16="http://schemas.microsoft.com/office/drawing/2014/main" id="{62A9F2D2-9AAC-AA41-9A4A-17FA405B901D}"/>
              </a:ext>
            </a:extLst>
          </p:cNvPr>
          <p:cNvSpPr txBox="1">
            <a:spLocks/>
          </p:cNvSpPr>
          <p:nvPr/>
        </p:nvSpPr>
        <p:spPr>
          <a:xfrm>
            <a:off x="439719" y="485079"/>
            <a:ext cx="8209052" cy="76940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MX" sz="4400" b="1" i="1" dirty="0">
                <a:solidFill>
                  <a:schemeClr val="bg1"/>
                </a:solidFill>
                <a:latin typeface="Michelin Unit Text Sm Bold It" panose="02000000000000000000" pitchFamily="2" charset="0"/>
              </a:rPr>
              <a:t>OBJETIVOS</a:t>
            </a:r>
          </a:p>
        </p:txBody>
      </p:sp>
      <p:sp>
        <p:nvSpPr>
          <p:cNvPr id="18" name="Subtítulo 2">
            <a:extLst>
              <a:ext uri="{FF2B5EF4-FFF2-40B4-BE49-F238E27FC236}">
                <a16:creationId xmlns:a16="http://schemas.microsoft.com/office/drawing/2014/main" id="{6D489B09-0EBB-E64C-93B9-300414949E11}"/>
              </a:ext>
            </a:extLst>
          </p:cNvPr>
          <p:cNvSpPr>
            <a:spLocks noGrp="1"/>
          </p:cNvSpPr>
          <p:nvPr>
            <p:ph type="subTitle" idx="1"/>
          </p:nvPr>
        </p:nvSpPr>
        <p:spPr>
          <a:xfrm>
            <a:off x="593385" y="2538760"/>
            <a:ext cx="7538937" cy="493307"/>
          </a:xfrm>
        </p:spPr>
        <p:txBody>
          <a:bodyPr>
            <a:normAutofit fontScale="85000" lnSpcReduction="10000"/>
          </a:bodyPr>
          <a:lstStyle/>
          <a:p>
            <a:r>
              <a:rPr lang="es-MX" sz="3600" b="1" dirty="0">
                <a:solidFill>
                  <a:srgbClr val="26509B"/>
                </a:solidFill>
                <a:latin typeface="Michelin" panose="02000000000000000000" pitchFamily="2" charset="0"/>
              </a:rPr>
              <a:t>OBJETIVOS cuantitativos</a:t>
            </a:r>
          </a:p>
        </p:txBody>
      </p:sp>
      <p:sp>
        <p:nvSpPr>
          <p:cNvPr id="19" name="Subtítulo 2">
            <a:extLst>
              <a:ext uri="{FF2B5EF4-FFF2-40B4-BE49-F238E27FC236}">
                <a16:creationId xmlns:a16="http://schemas.microsoft.com/office/drawing/2014/main" id="{D8E1B117-033C-F14B-9C12-C728BEFCBC52}"/>
              </a:ext>
            </a:extLst>
          </p:cNvPr>
          <p:cNvSpPr txBox="1">
            <a:spLocks/>
          </p:cNvSpPr>
          <p:nvPr/>
        </p:nvSpPr>
        <p:spPr>
          <a:xfrm>
            <a:off x="593385" y="3032067"/>
            <a:ext cx="8718821" cy="8661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20000"/>
              </a:lnSpc>
            </a:pPr>
            <a:r>
              <a:rPr lang="es-MX" sz="1000" dirty="0">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p:txBody>
      </p:sp>
      <p:sp>
        <p:nvSpPr>
          <p:cNvPr id="20" name="Subtítulo 2">
            <a:extLst>
              <a:ext uri="{FF2B5EF4-FFF2-40B4-BE49-F238E27FC236}">
                <a16:creationId xmlns:a16="http://schemas.microsoft.com/office/drawing/2014/main" id="{B4EA152F-43D7-B348-92AC-FA71C77DB8DF}"/>
              </a:ext>
            </a:extLst>
          </p:cNvPr>
          <p:cNvSpPr txBox="1">
            <a:spLocks/>
          </p:cNvSpPr>
          <p:nvPr/>
        </p:nvSpPr>
        <p:spPr>
          <a:xfrm>
            <a:off x="593385" y="4114641"/>
            <a:ext cx="7538937" cy="493307"/>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3600" b="1" dirty="0">
                <a:solidFill>
                  <a:srgbClr val="26509B"/>
                </a:solidFill>
                <a:latin typeface="Michelin" panose="02000000000000000000" pitchFamily="2" charset="0"/>
              </a:rPr>
              <a:t>OBJETIVOS cualitativos</a:t>
            </a:r>
          </a:p>
        </p:txBody>
      </p:sp>
      <p:sp>
        <p:nvSpPr>
          <p:cNvPr id="21" name="Subtítulo 2">
            <a:extLst>
              <a:ext uri="{FF2B5EF4-FFF2-40B4-BE49-F238E27FC236}">
                <a16:creationId xmlns:a16="http://schemas.microsoft.com/office/drawing/2014/main" id="{60D05C8B-BE4A-6044-A826-88BD343C9CFB}"/>
              </a:ext>
            </a:extLst>
          </p:cNvPr>
          <p:cNvSpPr txBox="1">
            <a:spLocks/>
          </p:cNvSpPr>
          <p:nvPr/>
        </p:nvSpPr>
        <p:spPr>
          <a:xfrm>
            <a:off x="593385" y="4607948"/>
            <a:ext cx="8718821" cy="8661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20000"/>
              </a:lnSpc>
            </a:pPr>
            <a:r>
              <a:rPr lang="es-MX" sz="1000" dirty="0">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p:txBody>
      </p:sp>
    </p:spTree>
    <p:extLst>
      <p:ext uri="{BB962C8B-B14F-4D97-AF65-F5344CB8AC3E}">
        <p14:creationId xmlns:p14="http://schemas.microsoft.com/office/powerpoint/2010/main" val="392705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318DC59-F597-E745-9076-5455C9904E70}"/>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E4ADD8E-05FA-EC4A-89A2-98D9787E4532}"/>
              </a:ext>
            </a:extLst>
          </p:cNvPr>
          <p:cNvSpPr>
            <a:spLocks noGrp="1"/>
          </p:cNvSpPr>
          <p:nvPr>
            <p:ph type="ctrTitle"/>
          </p:nvPr>
        </p:nvSpPr>
        <p:spPr>
          <a:xfrm>
            <a:off x="297952" y="2785414"/>
            <a:ext cx="8209052" cy="1287172"/>
          </a:xfrm>
        </p:spPr>
        <p:txBody>
          <a:bodyPr>
            <a:normAutofit fontScale="90000"/>
          </a:bodyPr>
          <a:lstStyle/>
          <a:p>
            <a:pPr algn="l"/>
            <a:r>
              <a:rPr lang="es-MX" sz="4400" b="1" i="1" dirty="0">
                <a:solidFill>
                  <a:schemeClr val="bg1"/>
                </a:solidFill>
                <a:latin typeface="Michelin Unit Text Sm Bold It" panose="02000000000000000000" pitchFamily="2" charset="0"/>
              </a:rPr>
              <a:t>PIEZAS DE</a:t>
            </a:r>
            <a:br>
              <a:rPr lang="es-MX" sz="4400" b="1" i="1" dirty="0">
                <a:solidFill>
                  <a:schemeClr val="bg1"/>
                </a:solidFill>
                <a:latin typeface="Michelin Unit Text Sm Bold It" panose="02000000000000000000" pitchFamily="2" charset="0"/>
              </a:rPr>
            </a:br>
            <a:r>
              <a:rPr lang="es-MX" sz="4400" b="1" i="1" dirty="0">
                <a:solidFill>
                  <a:schemeClr val="bg1"/>
                </a:solidFill>
                <a:latin typeface="Michelin Unit Text Sm Bold It" panose="02000000000000000000" pitchFamily="2" charset="0"/>
              </a:rPr>
              <a:t>COMUNICACIÓN</a:t>
            </a:r>
          </a:p>
        </p:txBody>
      </p:sp>
    </p:spTree>
    <p:extLst>
      <p:ext uri="{BB962C8B-B14F-4D97-AF65-F5344CB8AC3E}">
        <p14:creationId xmlns:p14="http://schemas.microsoft.com/office/powerpoint/2010/main" val="1109595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CB63654-E32B-CD48-A7BE-68F8C26199ED}"/>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E4ADD8E-05FA-EC4A-89A2-98D9787E4532}"/>
              </a:ext>
            </a:extLst>
          </p:cNvPr>
          <p:cNvSpPr>
            <a:spLocks noGrp="1"/>
          </p:cNvSpPr>
          <p:nvPr>
            <p:ph type="ctrTitle"/>
          </p:nvPr>
        </p:nvSpPr>
        <p:spPr>
          <a:xfrm>
            <a:off x="1630446" y="5528929"/>
            <a:ext cx="8931108" cy="776493"/>
          </a:xfrm>
        </p:spPr>
        <p:txBody>
          <a:bodyPr>
            <a:normAutofit/>
          </a:bodyPr>
          <a:lstStyle/>
          <a:p>
            <a:pPr algn="l"/>
            <a:r>
              <a:rPr lang="es-MX" sz="4400" b="1" i="1" dirty="0">
                <a:solidFill>
                  <a:schemeClr val="bg1"/>
                </a:solidFill>
                <a:latin typeface="Michelin Unit Text Sm Bold It" panose="02000000000000000000" pitchFamily="2" charset="0"/>
              </a:rPr>
              <a:t>PIEZAS DE COMUNICACIÓN</a:t>
            </a:r>
          </a:p>
        </p:txBody>
      </p:sp>
      <p:sp>
        <p:nvSpPr>
          <p:cNvPr id="6" name="Subtítulo 2">
            <a:extLst>
              <a:ext uri="{FF2B5EF4-FFF2-40B4-BE49-F238E27FC236}">
                <a16:creationId xmlns:a16="http://schemas.microsoft.com/office/drawing/2014/main" id="{239F0809-AC27-464C-82E0-56A9B1C3BAA8}"/>
              </a:ext>
            </a:extLst>
          </p:cNvPr>
          <p:cNvSpPr txBox="1">
            <a:spLocks/>
          </p:cNvSpPr>
          <p:nvPr/>
        </p:nvSpPr>
        <p:spPr>
          <a:xfrm>
            <a:off x="1871330" y="2477859"/>
            <a:ext cx="4752753" cy="5732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3300" b="1" dirty="0">
                <a:solidFill>
                  <a:srgbClr val="26509B"/>
                </a:solidFill>
                <a:latin typeface="Michelin" panose="02000000000000000000" pitchFamily="2" charset="0"/>
              </a:rPr>
              <a:t>LONA DE CALLE</a:t>
            </a:r>
          </a:p>
        </p:txBody>
      </p:sp>
      <p:pic>
        <p:nvPicPr>
          <p:cNvPr id="8" name="Content Placeholder 3">
            <a:extLst>
              <a:ext uri="{FF2B5EF4-FFF2-40B4-BE49-F238E27FC236}">
                <a16:creationId xmlns:a16="http://schemas.microsoft.com/office/drawing/2014/main" id="{4B28A6E3-18FB-1444-A7D4-E3DFEE7EC86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732250" y="236375"/>
            <a:ext cx="2241484" cy="4482968"/>
          </a:xfrm>
          <a:prstGeom prst="rect">
            <a:avLst/>
          </a:prstGeom>
        </p:spPr>
      </p:pic>
      <p:pic>
        <p:nvPicPr>
          <p:cNvPr id="9" name="Imagen 8">
            <a:extLst>
              <a:ext uri="{FF2B5EF4-FFF2-40B4-BE49-F238E27FC236}">
                <a16:creationId xmlns:a16="http://schemas.microsoft.com/office/drawing/2014/main" id="{0136DFC2-40BD-1C4C-893F-F008D0C4A760}"/>
              </a:ext>
            </a:extLst>
          </p:cNvPr>
          <p:cNvPicPr>
            <a:picLocks noChangeAspect="1"/>
          </p:cNvPicPr>
          <p:nvPr/>
        </p:nvPicPr>
        <p:blipFill>
          <a:blip r:embed="rId4"/>
          <a:stretch>
            <a:fillRect/>
          </a:stretch>
        </p:blipFill>
        <p:spPr>
          <a:xfrm>
            <a:off x="316247" y="248732"/>
            <a:ext cx="2223262" cy="607692"/>
          </a:xfrm>
          <a:prstGeom prst="rect">
            <a:avLst/>
          </a:prstGeom>
        </p:spPr>
      </p:pic>
    </p:spTree>
    <p:extLst>
      <p:ext uri="{BB962C8B-B14F-4D97-AF65-F5344CB8AC3E}">
        <p14:creationId xmlns:p14="http://schemas.microsoft.com/office/powerpoint/2010/main" val="14095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CB63654-E32B-CD48-A7BE-68F8C26199ED}"/>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E4ADD8E-05FA-EC4A-89A2-98D9787E4532}"/>
              </a:ext>
            </a:extLst>
          </p:cNvPr>
          <p:cNvSpPr>
            <a:spLocks noGrp="1"/>
          </p:cNvSpPr>
          <p:nvPr>
            <p:ph type="ctrTitle"/>
          </p:nvPr>
        </p:nvSpPr>
        <p:spPr>
          <a:xfrm>
            <a:off x="1630446" y="5528929"/>
            <a:ext cx="8931108" cy="776493"/>
          </a:xfrm>
        </p:spPr>
        <p:txBody>
          <a:bodyPr>
            <a:normAutofit/>
          </a:bodyPr>
          <a:lstStyle/>
          <a:p>
            <a:pPr algn="l"/>
            <a:r>
              <a:rPr lang="es-MX" sz="4400" b="1" i="1" dirty="0">
                <a:solidFill>
                  <a:schemeClr val="bg1"/>
                </a:solidFill>
                <a:latin typeface="Michelin Unit Text Sm Bold It" panose="02000000000000000000" pitchFamily="2" charset="0"/>
              </a:rPr>
              <a:t>PIEZAS DE COMUNICACIÓN</a:t>
            </a:r>
          </a:p>
        </p:txBody>
      </p:sp>
      <p:sp>
        <p:nvSpPr>
          <p:cNvPr id="6" name="Subtítulo 2">
            <a:extLst>
              <a:ext uri="{FF2B5EF4-FFF2-40B4-BE49-F238E27FC236}">
                <a16:creationId xmlns:a16="http://schemas.microsoft.com/office/drawing/2014/main" id="{239F0809-AC27-464C-82E0-56A9B1C3BAA8}"/>
              </a:ext>
            </a:extLst>
          </p:cNvPr>
          <p:cNvSpPr txBox="1">
            <a:spLocks/>
          </p:cNvSpPr>
          <p:nvPr/>
        </p:nvSpPr>
        <p:spPr>
          <a:xfrm>
            <a:off x="3661143" y="1562985"/>
            <a:ext cx="4869712" cy="6379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3300" b="1" dirty="0">
                <a:solidFill>
                  <a:srgbClr val="26509B"/>
                </a:solidFill>
                <a:latin typeface="Michelin" panose="02000000000000000000" pitchFamily="2" charset="0"/>
              </a:rPr>
              <a:t>Lona de calle</a:t>
            </a:r>
          </a:p>
        </p:txBody>
      </p:sp>
      <p:pic>
        <p:nvPicPr>
          <p:cNvPr id="7" name="Picture 4">
            <a:extLst>
              <a:ext uri="{FF2B5EF4-FFF2-40B4-BE49-F238E27FC236}">
                <a16:creationId xmlns:a16="http://schemas.microsoft.com/office/drawing/2014/main" id="{3098517C-2B81-7848-BAF9-47295098CE9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716737" y="2293761"/>
            <a:ext cx="4758525" cy="1586175"/>
          </a:xfrm>
          <a:prstGeom prst="rect">
            <a:avLst/>
          </a:prstGeom>
        </p:spPr>
      </p:pic>
      <p:pic>
        <p:nvPicPr>
          <p:cNvPr id="8" name="Imagen 7">
            <a:extLst>
              <a:ext uri="{FF2B5EF4-FFF2-40B4-BE49-F238E27FC236}">
                <a16:creationId xmlns:a16="http://schemas.microsoft.com/office/drawing/2014/main" id="{08C0F9F8-7583-1D40-8899-F778BF0F3D3E}"/>
              </a:ext>
            </a:extLst>
          </p:cNvPr>
          <p:cNvPicPr>
            <a:picLocks noChangeAspect="1"/>
          </p:cNvPicPr>
          <p:nvPr/>
        </p:nvPicPr>
        <p:blipFill>
          <a:blip r:embed="rId4"/>
          <a:stretch>
            <a:fillRect/>
          </a:stretch>
        </p:blipFill>
        <p:spPr>
          <a:xfrm>
            <a:off x="316247" y="248732"/>
            <a:ext cx="2223262" cy="607692"/>
          </a:xfrm>
          <a:prstGeom prst="rect">
            <a:avLst/>
          </a:prstGeom>
        </p:spPr>
      </p:pic>
    </p:spTree>
    <p:extLst>
      <p:ext uri="{BB962C8B-B14F-4D97-AF65-F5344CB8AC3E}">
        <p14:creationId xmlns:p14="http://schemas.microsoft.com/office/powerpoint/2010/main" val="2997138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CB63654-E32B-CD48-A7BE-68F8C26199ED}"/>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E4ADD8E-05FA-EC4A-89A2-98D9787E4532}"/>
              </a:ext>
            </a:extLst>
          </p:cNvPr>
          <p:cNvSpPr>
            <a:spLocks noGrp="1"/>
          </p:cNvSpPr>
          <p:nvPr>
            <p:ph type="ctrTitle"/>
          </p:nvPr>
        </p:nvSpPr>
        <p:spPr>
          <a:xfrm>
            <a:off x="1630446" y="5528929"/>
            <a:ext cx="8931108" cy="776493"/>
          </a:xfrm>
        </p:spPr>
        <p:txBody>
          <a:bodyPr>
            <a:normAutofit/>
          </a:bodyPr>
          <a:lstStyle/>
          <a:p>
            <a:pPr algn="l"/>
            <a:r>
              <a:rPr lang="es-MX" sz="4400" b="1" i="1" dirty="0">
                <a:solidFill>
                  <a:schemeClr val="bg1"/>
                </a:solidFill>
                <a:latin typeface="Michelin Unit Text Sm Bold It" panose="02000000000000000000" pitchFamily="2" charset="0"/>
              </a:rPr>
              <a:t>PIEZAS DE COMUNICACIÓN</a:t>
            </a:r>
          </a:p>
        </p:txBody>
      </p:sp>
      <p:sp>
        <p:nvSpPr>
          <p:cNvPr id="6" name="Subtítulo 2">
            <a:extLst>
              <a:ext uri="{FF2B5EF4-FFF2-40B4-BE49-F238E27FC236}">
                <a16:creationId xmlns:a16="http://schemas.microsoft.com/office/drawing/2014/main" id="{239F0809-AC27-464C-82E0-56A9B1C3BAA8}"/>
              </a:ext>
            </a:extLst>
          </p:cNvPr>
          <p:cNvSpPr txBox="1">
            <a:spLocks/>
          </p:cNvSpPr>
          <p:nvPr/>
        </p:nvSpPr>
        <p:spPr>
          <a:xfrm>
            <a:off x="3661143" y="1562985"/>
            <a:ext cx="4869712" cy="6379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3300" b="1" dirty="0">
                <a:solidFill>
                  <a:srgbClr val="26509B"/>
                </a:solidFill>
                <a:latin typeface="Michelin" panose="02000000000000000000" pitchFamily="2" charset="0"/>
              </a:rPr>
              <a:t>raspables</a:t>
            </a:r>
          </a:p>
        </p:txBody>
      </p:sp>
      <p:pic>
        <p:nvPicPr>
          <p:cNvPr id="8" name="Picture 3">
            <a:extLst>
              <a:ext uri="{FF2B5EF4-FFF2-40B4-BE49-F238E27FC236}">
                <a16:creationId xmlns:a16="http://schemas.microsoft.com/office/drawing/2014/main" id="{A8474606-22A2-3047-998D-E6F276002BFE}"/>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802393" y="2316790"/>
            <a:ext cx="3136527" cy="1792301"/>
          </a:xfrm>
          <a:prstGeom prst="rect">
            <a:avLst/>
          </a:prstGeom>
        </p:spPr>
      </p:pic>
      <p:pic>
        <p:nvPicPr>
          <p:cNvPr id="9" name="Picture 4">
            <a:extLst>
              <a:ext uri="{FF2B5EF4-FFF2-40B4-BE49-F238E27FC236}">
                <a16:creationId xmlns:a16="http://schemas.microsoft.com/office/drawing/2014/main" id="{1B2E0A8C-F89A-6142-A2B3-E1012926FCEE}"/>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095999" y="2314504"/>
            <a:ext cx="3135602" cy="1796873"/>
          </a:xfrm>
          <a:prstGeom prst="rect">
            <a:avLst/>
          </a:prstGeom>
        </p:spPr>
      </p:pic>
      <p:pic>
        <p:nvPicPr>
          <p:cNvPr id="10" name="Imagen 9">
            <a:extLst>
              <a:ext uri="{FF2B5EF4-FFF2-40B4-BE49-F238E27FC236}">
                <a16:creationId xmlns:a16="http://schemas.microsoft.com/office/drawing/2014/main" id="{C7C4D17F-3E34-0D4A-940C-9F7356D0BC24}"/>
              </a:ext>
            </a:extLst>
          </p:cNvPr>
          <p:cNvPicPr>
            <a:picLocks noChangeAspect="1"/>
          </p:cNvPicPr>
          <p:nvPr/>
        </p:nvPicPr>
        <p:blipFill>
          <a:blip r:embed="rId5"/>
          <a:stretch>
            <a:fillRect/>
          </a:stretch>
        </p:blipFill>
        <p:spPr>
          <a:xfrm>
            <a:off x="316247" y="248732"/>
            <a:ext cx="2223262" cy="607692"/>
          </a:xfrm>
          <a:prstGeom prst="rect">
            <a:avLst/>
          </a:prstGeom>
        </p:spPr>
      </p:pic>
    </p:spTree>
    <p:extLst>
      <p:ext uri="{BB962C8B-B14F-4D97-AF65-F5344CB8AC3E}">
        <p14:creationId xmlns:p14="http://schemas.microsoft.com/office/powerpoint/2010/main" val="4062559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90146E8-FCAC-E543-AF57-6ECFC78A9E5C}"/>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E4ADD8E-05FA-EC4A-89A2-98D9787E4532}"/>
              </a:ext>
            </a:extLst>
          </p:cNvPr>
          <p:cNvSpPr>
            <a:spLocks noGrp="1"/>
          </p:cNvSpPr>
          <p:nvPr>
            <p:ph type="ctrTitle"/>
          </p:nvPr>
        </p:nvSpPr>
        <p:spPr>
          <a:xfrm>
            <a:off x="316247" y="5741580"/>
            <a:ext cx="3271163" cy="776493"/>
          </a:xfrm>
        </p:spPr>
        <p:txBody>
          <a:bodyPr>
            <a:normAutofit/>
          </a:bodyPr>
          <a:lstStyle/>
          <a:p>
            <a:pPr algn="l"/>
            <a:r>
              <a:rPr lang="es-MX" sz="4400" b="1" i="1" dirty="0">
                <a:solidFill>
                  <a:schemeClr val="bg1"/>
                </a:solidFill>
                <a:latin typeface="Michelin Unit Text Sm Bold It" panose="02000000000000000000" pitchFamily="2" charset="0"/>
              </a:rPr>
              <a:t>GRACIAS</a:t>
            </a:r>
          </a:p>
        </p:txBody>
      </p:sp>
      <p:pic>
        <p:nvPicPr>
          <p:cNvPr id="10" name="Imagen 9">
            <a:extLst>
              <a:ext uri="{FF2B5EF4-FFF2-40B4-BE49-F238E27FC236}">
                <a16:creationId xmlns:a16="http://schemas.microsoft.com/office/drawing/2014/main" id="{C7C4D17F-3E34-0D4A-940C-9F7356D0BC24}"/>
              </a:ext>
            </a:extLst>
          </p:cNvPr>
          <p:cNvPicPr>
            <a:picLocks noChangeAspect="1"/>
          </p:cNvPicPr>
          <p:nvPr/>
        </p:nvPicPr>
        <p:blipFill>
          <a:blip r:embed="rId3"/>
          <a:stretch>
            <a:fillRect/>
          </a:stretch>
        </p:blipFill>
        <p:spPr>
          <a:xfrm>
            <a:off x="9407084" y="248732"/>
            <a:ext cx="2223262" cy="607692"/>
          </a:xfrm>
          <a:prstGeom prst="rect">
            <a:avLst/>
          </a:prstGeom>
        </p:spPr>
      </p:pic>
    </p:spTree>
    <p:extLst>
      <p:ext uri="{BB962C8B-B14F-4D97-AF65-F5344CB8AC3E}">
        <p14:creationId xmlns:p14="http://schemas.microsoft.com/office/powerpoint/2010/main" val="313788036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507</Words>
  <Application>Microsoft Macintosh PowerPoint</Application>
  <PresentationFormat>Panorámica</PresentationFormat>
  <Paragraphs>24</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Calibri</vt:lpstr>
      <vt:lpstr>Calibri Light</vt:lpstr>
      <vt:lpstr>Michelin</vt:lpstr>
      <vt:lpstr>Michelin Unit Text Sm Bold It</vt:lpstr>
      <vt:lpstr>Open Sans</vt:lpstr>
      <vt:lpstr>Tema de Office</vt:lpstr>
      <vt:lpstr>RESPALDO DE CAMPAÑAS</vt:lpstr>
      <vt:lpstr>PROMOCIÓN SUPER DESCUENTOS</vt:lpstr>
      <vt:lpstr>PROMOCIÓN SUPER DESCUENTOS</vt:lpstr>
      <vt:lpstr>PROMOCIÓN SUPER DESCUENTOS</vt:lpstr>
      <vt:lpstr>PIEZAS DE COMUNICACIÓN</vt:lpstr>
      <vt:lpstr>PIEZAS DE COMUNICACIÓN</vt:lpstr>
      <vt:lpstr>PIEZAS DE COMUNICACIÓN</vt:lpstr>
      <vt:lpstr>PIEZAS DE COMUNICACIÓN</vt:lpstr>
      <vt:lpstr>GRACIAS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RESPALDO DE CAMPAÑAS</dc:title>
  <dc:creator>Microsoft Office User</dc:creator>
  <cp:lastModifiedBy>Microsoft Office User</cp:lastModifiedBy>
  <cp:revision>4</cp:revision>
  <dcterms:created xsi:type="dcterms:W3CDTF">2021-08-20T16:23:55Z</dcterms:created>
  <dcterms:modified xsi:type="dcterms:W3CDTF">2021-08-20T21:01:44Z</dcterms:modified>
</cp:coreProperties>
</file>