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7"/>
    <p:restoredTop sz="94741"/>
  </p:normalViewPr>
  <p:slideViewPr>
    <p:cSldViewPr snapToGrid="0" snapToObjects="1">
      <p:cViewPr varScale="1">
        <p:scale>
          <a:sx n="195" d="100"/>
          <a:sy n="195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AEE0329-6F50-214B-85CA-A21FBFE8BA7F}"/>
              </a:ext>
            </a:extLst>
          </p:cNvPr>
          <p:cNvSpPr txBox="1">
            <a:spLocks/>
          </p:cNvSpPr>
          <p:nvPr userDrawn="1"/>
        </p:nvSpPr>
        <p:spPr>
          <a:xfrm>
            <a:off x="258417" y="1855305"/>
            <a:ext cx="9144000" cy="1435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1" kern="1200">
                <a:solidFill>
                  <a:schemeClr val="bg1"/>
                </a:solidFill>
                <a:latin typeface="Neue Haas Unica Pro ExtraBlack" panose="020B0504030206020203" pitchFamily="34" charset="77"/>
                <a:ea typeface="+mj-ea"/>
                <a:cs typeface="+mj-cs"/>
              </a:defRPr>
            </a:lvl1pPr>
          </a:lstStyle>
          <a:p>
            <a:r>
              <a:rPr lang="es-ES" sz="2800" b="0" i="1" dirty="0">
                <a:latin typeface="Neue Haas Unica Pro Medium" panose="020B0504030206020203" pitchFamily="34" charset="77"/>
              </a:rPr>
              <a:t>Haga clic para modificar el</a:t>
            </a:r>
            <a:br>
              <a:rPr lang="es-ES" sz="2800" b="0" i="1" dirty="0">
                <a:latin typeface="Neue Haas Unica Pro Medium" panose="020B0504030206020203" pitchFamily="34" charset="77"/>
              </a:rPr>
            </a:br>
            <a:r>
              <a:rPr lang="es-ES" sz="2800" b="0" i="1" dirty="0">
                <a:latin typeface="Neue Haas Unica Pro Medium" panose="020B0504030206020203" pitchFamily="34" charset="77"/>
              </a:rPr>
              <a:t>estilo de título del patrón</a:t>
            </a:r>
            <a:endParaRPr lang="es-MX" sz="2800" b="0" i="1" dirty="0">
              <a:latin typeface="Neue Haas Unica Pro Medium" panose="020B0504030206020203" pitchFamily="34" charset="77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B834AFC-18A5-4F44-A00A-69B2DA3242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310" y="33911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</a:t>
            </a:r>
            <a:br>
              <a:rPr lang="es-ES" dirty="0"/>
            </a:br>
            <a:r>
              <a:rPr lang="es-ES" dirty="0"/>
              <a:t>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773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6E4075F-D724-924E-A9B4-824CE327F2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796"/>
          <a:stretch/>
        </p:blipFill>
        <p:spPr>
          <a:xfrm>
            <a:off x="0" y="3894993"/>
            <a:ext cx="6634625" cy="231612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E3329492-9DB0-7441-85E1-CDB75B52FAF7}"/>
              </a:ext>
            </a:extLst>
          </p:cNvPr>
          <p:cNvSpPr txBox="1">
            <a:spLocks/>
          </p:cNvSpPr>
          <p:nvPr userDrawn="1"/>
        </p:nvSpPr>
        <p:spPr>
          <a:xfrm>
            <a:off x="387626" y="42771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1" kern="1200">
                <a:solidFill>
                  <a:schemeClr val="bg1"/>
                </a:solidFill>
                <a:latin typeface="Neue Haas Unica Pro ExtraBlack" panose="020B0504030206020203" pitchFamily="34" charset="77"/>
                <a:ea typeface="+mj-ea"/>
                <a:cs typeface="+mj-cs"/>
              </a:defRPr>
            </a:lvl1pPr>
          </a:lstStyle>
          <a:p>
            <a:r>
              <a:rPr lang="es-ES" sz="2800" b="0" i="1" dirty="0">
                <a:latin typeface="Neue Haas Unica Pro" panose="020B0504030206020203" pitchFamily="34" charset="77"/>
              </a:rPr>
              <a:t>Haga clic para modificar el </a:t>
            </a:r>
            <a:br>
              <a:rPr lang="es-ES" sz="2800" b="0" i="1" dirty="0">
                <a:latin typeface="Neue Haas Unica Pro" panose="020B0504030206020203" pitchFamily="34" charset="77"/>
              </a:rPr>
            </a:br>
            <a:r>
              <a:rPr lang="es-ES" sz="2800" b="0" i="1" dirty="0">
                <a:latin typeface="Neue Haas Unica Pro" panose="020B0504030206020203" pitchFamily="34" charset="77"/>
              </a:rPr>
              <a:t>estilo de título del patrón</a:t>
            </a:r>
            <a:endParaRPr lang="es-MX" sz="2800" b="0" i="1" dirty="0">
              <a:latin typeface="Neue Haas Unica Pro" panose="020B0504030206020203" pitchFamily="34" charset="77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4D5CFCF-E2F1-DB42-86E3-0CC72F4DEB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310" y="33911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</a:t>
            </a:r>
            <a:br>
              <a:rPr lang="es-ES" dirty="0"/>
            </a:br>
            <a:r>
              <a:rPr lang="es-ES" dirty="0"/>
              <a:t>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236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EBFFA3-4507-994F-96B8-90ABDE4E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570" y="373602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chemeClr val="bg1"/>
                </a:solidFill>
                <a:latin typeface="Neue Haas Unica Pro" panose="020B05040302060202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280B9DD-A128-4546-8D41-1432598172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310" y="33911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</a:t>
            </a:r>
            <a:br>
              <a:rPr lang="es-ES" dirty="0"/>
            </a:br>
            <a:r>
              <a:rPr lang="es-ES" dirty="0"/>
              <a:t>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064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45BB5-02D4-CE4F-85C0-ECAEF1229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1">
                <a:solidFill>
                  <a:schemeClr val="bg1"/>
                </a:solidFill>
                <a:latin typeface="Neue Haas Unica Pro" panose="020B0504030206020203" pitchFamily="34" charset="77"/>
              </a:defRPr>
            </a:lvl1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02FE650-643F-EC45-B4A1-6EF7C9FE2A52}"/>
              </a:ext>
            </a:extLst>
          </p:cNvPr>
          <p:cNvSpPr/>
          <p:nvPr userDrawn="1"/>
        </p:nvSpPr>
        <p:spPr>
          <a:xfrm>
            <a:off x="6238240" y="1825625"/>
            <a:ext cx="5405120" cy="4351338"/>
          </a:xfrm>
          <a:prstGeom prst="rect">
            <a:avLst/>
          </a:prstGeom>
          <a:solidFill>
            <a:srgbClr val="FFFFFF">
              <a:alpha val="545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4023A8A-1F17-C244-A61B-A22F3BE34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310" y="33911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</a:t>
            </a:r>
            <a:br>
              <a:rPr lang="es-ES" dirty="0"/>
            </a:br>
            <a:r>
              <a:rPr lang="es-ES" dirty="0"/>
              <a:t>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642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20B0C5-67A2-124F-8F4C-19463B14F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796"/>
          <a:stretch/>
        </p:blipFill>
        <p:spPr>
          <a:xfrm>
            <a:off x="0" y="3894993"/>
            <a:ext cx="6634625" cy="231612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4FF0F01-2162-AD43-B509-1943EE58C2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310" y="33911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</a:t>
            </a:r>
            <a:br>
              <a:rPr lang="es-ES" dirty="0"/>
            </a:br>
            <a:r>
              <a:rPr lang="es-ES" dirty="0"/>
              <a:t>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36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11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EF8478-A248-8A4F-AA4D-A7F7700A5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2057400"/>
            <a:ext cx="617220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32222E-7A4A-4246-B6B0-E1374A419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7069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1">
                <a:solidFill>
                  <a:schemeClr val="bg1"/>
                </a:solidFill>
                <a:latin typeface="Neue Haas Unica Pro" panose="020B0504030206020203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MX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9E23C6E-3D04-0C4D-93A5-5CD2B16906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310" y="33911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</a:t>
            </a:r>
            <a:br>
              <a:rPr lang="es-ES" dirty="0"/>
            </a:br>
            <a:r>
              <a:rPr lang="es-ES" dirty="0"/>
              <a:t>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929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8F3FC7B-51FA-FE4D-A54E-8322630023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626" y="505839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r>
              <a:rPr lang="es-ES" dirty="0"/>
              <a:t>GRACIAS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976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 l="-2000" t="-29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48EEC18-1415-7143-AF94-31FCB69AAC5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070674" y="6325537"/>
            <a:ext cx="1757970" cy="2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9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1" kern="1200">
          <a:solidFill>
            <a:schemeClr val="bg1"/>
          </a:solidFill>
          <a:latin typeface="Neue Haas Unica Pro ExtraBlack" panose="020B050403020602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CEA76-0332-9241-B590-4EAC0FE7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261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3B627-264F-9848-9903-8D29F83B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786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6AB27F3-AEF6-764F-BA9B-2EBDF3071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7E04E66-AE68-C240-BF5F-E849E4A4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688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440F48E-D40D-B54B-9430-6B4285320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7BD618D-3628-C545-AE93-3DDA1F44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923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DB8E4-FE49-364D-8E75-6B4BBF3C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546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70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07B2344-167A-F141-B069-55A56EDC81C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AA1113-6656-9646-8E95-11334C7C7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B3F60E9-EA3C-3542-9BC0-4490B64A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759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29164-2455-2B43-87CF-3105CA3D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6360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Macintosh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Neue Haas Unica Pro</vt:lpstr>
      <vt:lpstr>Neue Haas Unica Pro ExtraBlack</vt:lpstr>
      <vt:lpstr>Neue Haas Unica Pro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9</cp:revision>
  <dcterms:created xsi:type="dcterms:W3CDTF">2021-09-01T20:46:32Z</dcterms:created>
  <dcterms:modified xsi:type="dcterms:W3CDTF">2021-09-01T22:39:26Z</dcterms:modified>
</cp:coreProperties>
</file>