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2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4"/>
    <p:restoredTop sz="94656"/>
  </p:normalViewPr>
  <p:slideViewPr>
    <p:cSldViewPr snapToGrid="0" snapToObjects="1">
      <p:cViewPr varScale="1">
        <p:scale>
          <a:sx n="194" d="100"/>
          <a:sy n="194" d="100"/>
        </p:scale>
        <p:origin x="1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BFC84BF-7EEB-8F4C-9D69-1CBA8F1BB6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478" b="26456"/>
          <a:stretch/>
        </p:blipFill>
        <p:spPr>
          <a:xfrm>
            <a:off x="0" y="0"/>
            <a:ext cx="668318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C097EA-D19B-0040-B7EE-CA3CB3DC0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273" y="330628"/>
            <a:ext cx="9738731" cy="1475870"/>
          </a:xfrm>
          <a:prstGeom prst="rect">
            <a:avLst/>
          </a:prstGeom>
        </p:spPr>
        <p:txBody>
          <a:bodyPr anchor="t"/>
          <a:lstStyle>
            <a:lvl1pPr algn="l">
              <a:defRPr sz="4000" b="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ue Haas Unica Pro ExtraBlack" panose="020B0504030206020203" pitchFamily="34" charset="77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151D65-C1EE-0B48-B95C-84CAC4489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272" y="2366313"/>
            <a:ext cx="9738731" cy="8225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ue Haas Unica Pro Heavy" panose="020B05040302060202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</a:t>
            </a:r>
          </a:p>
          <a:p>
            <a:r>
              <a:rPr lang="es-ES" dirty="0"/>
              <a:t>de subtítulo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650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 l="3000" t="-45000" r="-1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DE3F794-0BDA-8944-8632-2F7344D6C360}"/>
              </a:ext>
            </a:extLst>
          </p:cNvPr>
          <p:cNvSpPr/>
          <p:nvPr userDrawn="1"/>
        </p:nvSpPr>
        <p:spPr>
          <a:xfrm>
            <a:off x="0" y="2451208"/>
            <a:ext cx="5932073" cy="1021976"/>
          </a:xfrm>
          <a:custGeom>
            <a:avLst/>
            <a:gdLst>
              <a:gd name="connsiteX0" fmla="*/ 0 w 5233637"/>
              <a:gd name="connsiteY0" fmla="*/ 0 h 1237129"/>
              <a:gd name="connsiteX1" fmla="*/ 5233637 w 5233637"/>
              <a:gd name="connsiteY1" fmla="*/ 0 h 1237129"/>
              <a:gd name="connsiteX2" fmla="*/ 5233637 w 5233637"/>
              <a:gd name="connsiteY2" fmla="*/ 1237129 h 1237129"/>
              <a:gd name="connsiteX3" fmla="*/ 0 w 5233637"/>
              <a:gd name="connsiteY3" fmla="*/ 1237129 h 1237129"/>
              <a:gd name="connsiteX4" fmla="*/ 0 w 5233637"/>
              <a:gd name="connsiteY4" fmla="*/ 0 h 1237129"/>
              <a:gd name="connsiteX0" fmla="*/ 0 w 5925200"/>
              <a:gd name="connsiteY0" fmla="*/ 7684 h 1244813"/>
              <a:gd name="connsiteX1" fmla="*/ 5925200 w 5925200"/>
              <a:gd name="connsiteY1" fmla="*/ 0 h 1244813"/>
              <a:gd name="connsiteX2" fmla="*/ 5233637 w 5925200"/>
              <a:gd name="connsiteY2" fmla="*/ 1244813 h 1244813"/>
              <a:gd name="connsiteX3" fmla="*/ 0 w 5925200"/>
              <a:gd name="connsiteY3" fmla="*/ 1244813 h 1244813"/>
              <a:gd name="connsiteX4" fmla="*/ 0 w 5925200"/>
              <a:gd name="connsiteY4" fmla="*/ 7684 h 124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5200" h="1244813">
                <a:moveTo>
                  <a:pt x="0" y="7684"/>
                </a:moveTo>
                <a:lnTo>
                  <a:pt x="5925200" y="0"/>
                </a:lnTo>
                <a:lnTo>
                  <a:pt x="5233637" y="1244813"/>
                </a:lnTo>
                <a:lnTo>
                  <a:pt x="0" y="1244813"/>
                </a:lnTo>
                <a:lnTo>
                  <a:pt x="0" y="7684"/>
                </a:lnTo>
                <a:close/>
              </a:path>
            </a:pathLst>
          </a:custGeom>
          <a:solidFill>
            <a:srgbClr val="002D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B1D0EF7-DE07-C445-95BC-27FA3AE3A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273" y="330628"/>
            <a:ext cx="9738731" cy="1475870"/>
          </a:xfrm>
          <a:prstGeom prst="rect">
            <a:avLst/>
          </a:prstGeom>
        </p:spPr>
        <p:txBody>
          <a:bodyPr anchor="t"/>
          <a:lstStyle>
            <a:lvl1pPr algn="l">
              <a:defRPr sz="4000" b="0" i="1">
                <a:solidFill>
                  <a:srgbClr val="002D72"/>
                </a:solidFill>
                <a:effectLst/>
                <a:latin typeface="Neue Haas Unica Pro ExtraBlack" panose="020B0504030206020203" pitchFamily="34" charset="77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E90FF9D-833B-B549-A29D-8F547E01B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272" y="2581466"/>
            <a:ext cx="9738731" cy="9922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1">
                <a:solidFill>
                  <a:schemeClr val="bg1"/>
                </a:solidFill>
                <a:effectLst/>
                <a:latin typeface="Neue Haas Unica Pro Medium" panose="020B05040302060202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</a:t>
            </a:r>
          </a:p>
          <a:p>
            <a:r>
              <a:rPr lang="es-ES" dirty="0"/>
              <a:t>de subtítulo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471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71091B6-F7CF-1546-8A6A-A740846772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478" b="26456"/>
          <a:stretch/>
        </p:blipFill>
        <p:spPr>
          <a:xfrm>
            <a:off x="0" y="0"/>
            <a:ext cx="6683188" cy="685800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29060E4-2DA4-3C40-8FC3-BE2BE1812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273" y="330628"/>
            <a:ext cx="9738731" cy="1475870"/>
          </a:xfrm>
          <a:prstGeom prst="rect">
            <a:avLst/>
          </a:prstGeom>
        </p:spPr>
        <p:txBody>
          <a:bodyPr anchor="t"/>
          <a:lstStyle>
            <a:lvl1pPr algn="l">
              <a:defRPr sz="4000" b="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ue Haas Unica Pro ExtraBlack" panose="020B0504030206020203" pitchFamily="34" charset="77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836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DEBA542B-0B04-6248-B1F0-B60174C8D3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478" b="26456"/>
          <a:stretch/>
        </p:blipFill>
        <p:spPr>
          <a:xfrm>
            <a:off x="0" y="0"/>
            <a:ext cx="6683188" cy="68580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533CB6FB-3A51-924F-A5B1-FE1A009E9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273" y="330628"/>
            <a:ext cx="9738731" cy="1475870"/>
          </a:xfrm>
          <a:prstGeom prst="rect">
            <a:avLst/>
          </a:prstGeom>
        </p:spPr>
        <p:txBody>
          <a:bodyPr anchor="t"/>
          <a:lstStyle>
            <a:lvl1pPr algn="l">
              <a:defRPr sz="4000" b="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ue Haas Unica Pro ExtraBlack" panose="020B0504030206020203" pitchFamily="34" charset="77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70932E7-FF81-E147-82A4-C196FAE9C7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3538" y="1966913"/>
            <a:ext cx="5253037" cy="4410075"/>
          </a:xfrm>
          <a:prstGeom prst="rect">
            <a:avLst/>
          </a:prstGeom>
        </p:spPr>
        <p:txBody>
          <a:bodyPr/>
          <a:lstStyle>
            <a:lvl1pPr>
              <a:defRPr sz="2000" b="0" i="1">
                <a:solidFill>
                  <a:schemeClr val="bg1"/>
                </a:solidFill>
                <a:latin typeface="Neue Haas Unica Pro Medium" panose="020B0504030206020203" pitchFamily="34" charset="77"/>
              </a:defRPr>
            </a:lvl1pPr>
          </a:lstStyle>
          <a:p>
            <a:r>
              <a:rPr lang="es-ES" dirty="0"/>
              <a:t>Editar los estilos de texto del patrón</a:t>
            </a:r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7C5EB62-CB1A-C04F-8DA0-0AC2F0F7EAE0}"/>
              </a:ext>
            </a:extLst>
          </p:cNvPr>
          <p:cNvSpPr/>
          <p:nvPr userDrawn="1"/>
        </p:nvSpPr>
        <p:spPr>
          <a:xfrm>
            <a:off x="5709237" y="1966913"/>
            <a:ext cx="5932074" cy="4410075"/>
          </a:xfrm>
          <a:prstGeom prst="rect">
            <a:avLst/>
          </a:prstGeom>
          <a:solidFill>
            <a:srgbClr val="FFFFFF">
              <a:alpha val="6941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311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blipFill dpi="0" rotWithShape="1">
          <a:blip r:embed="rId2">
            <a:lum/>
          </a:blip>
          <a:srcRect/>
          <a:stretch>
            <a:fillRect l="3000" t="-45000" r="-1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DE3F794-0BDA-8944-8632-2F7344D6C360}"/>
              </a:ext>
            </a:extLst>
          </p:cNvPr>
          <p:cNvSpPr/>
          <p:nvPr userDrawn="1"/>
        </p:nvSpPr>
        <p:spPr>
          <a:xfrm>
            <a:off x="0" y="5471033"/>
            <a:ext cx="5732288" cy="1021976"/>
          </a:xfrm>
          <a:custGeom>
            <a:avLst/>
            <a:gdLst>
              <a:gd name="connsiteX0" fmla="*/ 0 w 5233637"/>
              <a:gd name="connsiteY0" fmla="*/ 0 h 1237129"/>
              <a:gd name="connsiteX1" fmla="*/ 5233637 w 5233637"/>
              <a:gd name="connsiteY1" fmla="*/ 0 h 1237129"/>
              <a:gd name="connsiteX2" fmla="*/ 5233637 w 5233637"/>
              <a:gd name="connsiteY2" fmla="*/ 1237129 h 1237129"/>
              <a:gd name="connsiteX3" fmla="*/ 0 w 5233637"/>
              <a:gd name="connsiteY3" fmla="*/ 1237129 h 1237129"/>
              <a:gd name="connsiteX4" fmla="*/ 0 w 5233637"/>
              <a:gd name="connsiteY4" fmla="*/ 0 h 1237129"/>
              <a:gd name="connsiteX0" fmla="*/ 0 w 5925200"/>
              <a:gd name="connsiteY0" fmla="*/ 7684 h 1244813"/>
              <a:gd name="connsiteX1" fmla="*/ 5925200 w 5925200"/>
              <a:gd name="connsiteY1" fmla="*/ 0 h 1244813"/>
              <a:gd name="connsiteX2" fmla="*/ 5233637 w 5925200"/>
              <a:gd name="connsiteY2" fmla="*/ 1244813 h 1244813"/>
              <a:gd name="connsiteX3" fmla="*/ 0 w 5925200"/>
              <a:gd name="connsiteY3" fmla="*/ 1244813 h 1244813"/>
              <a:gd name="connsiteX4" fmla="*/ 0 w 5925200"/>
              <a:gd name="connsiteY4" fmla="*/ 7684 h 1244813"/>
              <a:gd name="connsiteX0" fmla="*/ 0 w 5725646"/>
              <a:gd name="connsiteY0" fmla="*/ 7684 h 1244813"/>
              <a:gd name="connsiteX1" fmla="*/ 5725646 w 5725646"/>
              <a:gd name="connsiteY1" fmla="*/ 0 h 1244813"/>
              <a:gd name="connsiteX2" fmla="*/ 5233637 w 5725646"/>
              <a:gd name="connsiteY2" fmla="*/ 1244813 h 1244813"/>
              <a:gd name="connsiteX3" fmla="*/ 0 w 5725646"/>
              <a:gd name="connsiteY3" fmla="*/ 1244813 h 1244813"/>
              <a:gd name="connsiteX4" fmla="*/ 0 w 5725646"/>
              <a:gd name="connsiteY4" fmla="*/ 7684 h 124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5646" h="1244813">
                <a:moveTo>
                  <a:pt x="0" y="7684"/>
                </a:moveTo>
                <a:lnTo>
                  <a:pt x="5725646" y="0"/>
                </a:lnTo>
                <a:lnTo>
                  <a:pt x="5233637" y="1244813"/>
                </a:lnTo>
                <a:lnTo>
                  <a:pt x="0" y="1244813"/>
                </a:lnTo>
                <a:lnTo>
                  <a:pt x="0" y="7684"/>
                </a:lnTo>
                <a:close/>
              </a:path>
            </a:pathLst>
          </a:custGeom>
          <a:solidFill>
            <a:srgbClr val="002D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B1D0EF7-DE07-C445-95BC-27FA3AE3A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273" y="330628"/>
            <a:ext cx="9738731" cy="1475870"/>
          </a:xfrm>
          <a:prstGeom prst="rect">
            <a:avLst/>
          </a:prstGeom>
        </p:spPr>
        <p:txBody>
          <a:bodyPr anchor="t"/>
          <a:lstStyle>
            <a:lvl1pPr algn="l">
              <a:defRPr sz="4000" b="0" i="1">
                <a:solidFill>
                  <a:srgbClr val="002D72"/>
                </a:solidFill>
                <a:effectLst/>
                <a:latin typeface="Neue Haas Unica Pro ExtraBlack" panose="020B0504030206020203" pitchFamily="34" charset="77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555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71091B6-F7CF-1546-8A6A-A740846772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478" b="26456"/>
          <a:stretch/>
        </p:blipFill>
        <p:spPr>
          <a:xfrm>
            <a:off x="0" y="0"/>
            <a:ext cx="6683188" cy="685800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29060E4-2DA4-3C40-8FC3-BE2BE1812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273" y="330628"/>
            <a:ext cx="9738731" cy="1475870"/>
          </a:xfrm>
          <a:prstGeom prst="rect">
            <a:avLst/>
          </a:prstGeom>
        </p:spPr>
        <p:txBody>
          <a:bodyPr anchor="t"/>
          <a:lstStyle>
            <a:lvl1pPr algn="l">
              <a:defRPr sz="4000" b="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ue Haas Unica Pro ExtraBlack" panose="020B0504030206020203" pitchFamily="34" charset="77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41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A3AC687-A66B-364B-AAA5-C3321EC539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478" b="26456"/>
          <a:stretch/>
        </p:blipFill>
        <p:spPr>
          <a:xfrm>
            <a:off x="0" y="0"/>
            <a:ext cx="6683188" cy="6858000"/>
          </a:xfrm>
          <a:prstGeom prst="rect">
            <a:avLst/>
          </a:prstGeom>
        </p:spPr>
      </p:pic>
      <p:sp>
        <p:nvSpPr>
          <p:cNvPr id="8" name="Marcador de posición de imagen 1">
            <a:extLst>
              <a:ext uri="{FF2B5EF4-FFF2-40B4-BE49-F238E27FC236}">
                <a16:creationId xmlns:a16="http://schemas.microsoft.com/office/drawing/2014/main" id="{BC7F8AE7-D238-3240-A3C0-9B6437AB4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2057400"/>
            <a:ext cx="6172200" cy="3811588"/>
          </a:xfrm>
          <a:prstGeom prst="rect">
            <a:avLst/>
          </a:prstGeom>
        </p:spPr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58865EF4-04D3-9647-AEF2-92BD23451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70692" cy="3811588"/>
          </a:xfrm>
          <a:prstGeom prst="rect">
            <a:avLst/>
          </a:prstGeom>
        </p:spPr>
        <p:txBody>
          <a:bodyPr/>
          <a:lstStyle>
            <a:lvl1pPr>
              <a:defRPr b="0" i="1">
                <a:solidFill>
                  <a:schemeClr val="bg1"/>
                </a:solidFill>
                <a:latin typeface="Neue Haas Unica Pro Medium" panose="020B0504030206020203" pitchFamily="34" charset="77"/>
              </a:defRPr>
            </a:lvl1pPr>
          </a:lstStyle>
          <a:p>
            <a:endParaRPr lang="es-MX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9DE1345-C8DB-7F43-9C00-9B5F510AE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273" y="330628"/>
            <a:ext cx="9738731" cy="1475870"/>
          </a:xfrm>
          <a:prstGeom prst="rect">
            <a:avLst/>
          </a:prstGeom>
        </p:spPr>
        <p:txBody>
          <a:bodyPr anchor="t"/>
          <a:lstStyle>
            <a:lvl1pPr algn="l">
              <a:defRPr sz="4000" b="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ue Haas Unica Pro ExtraBlack" panose="020B0504030206020203" pitchFamily="34" charset="77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97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cabezado de sección">
    <p:bg>
      <p:bgPr>
        <a:blipFill dpi="0" rotWithShape="1">
          <a:blip r:embed="rId2">
            <a:lum/>
          </a:blip>
          <a:srcRect/>
          <a:stretch>
            <a:fillRect l="3000" t="-45000" r="-1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B1D0EF7-DE07-C445-95BC-27FA3AE3A0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273" y="2643522"/>
            <a:ext cx="5022235" cy="983342"/>
          </a:xfrm>
          <a:prstGeom prst="rect">
            <a:avLst/>
          </a:prstGeom>
        </p:spPr>
        <p:txBody>
          <a:bodyPr anchor="t"/>
          <a:lstStyle>
            <a:lvl1pPr algn="l">
              <a:defRPr sz="7200" b="0" i="1">
                <a:solidFill>
                  <a:srgbClr val="002D72"/>
                </a:solidFill>
                <a:effectLst/>
                <a:latin typeface="Neue Haas Unica Pro ExtraBlack" panose="020B0504030206020203" pitchFamily="34" charset="77"/>
              </a:defRPr>
            </a:lvl1pPr>
          </a:lstStyle>
          <a:p>
            <a:r>
              <a:rPr lang="es-ES" dirty="0"/>
              <a:t>GRACIAS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646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 l="-14000" t="-9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9877329-519B-B648-855A-85EC5480B0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r="20519" b="21898"/>
          <a:stretch/>
        </p:blipFill>
        <p:spPr>
          <a:xfrm>
            <a:off x="7812013" y="1483112"/>
            <a:ext cx="4379987" cy="537488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FE759A7-0E5A-4042-A887-E5523C2A40AF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766406" y="6198126"/>
            <a:ext cx="2023355" cy="34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0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7" r:id="rId5"/>
    <p:sldLayoutId id="2147483658" r:id="rId6"/>
    <p:sldLayoutId id="2147483656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D3D77-D732-0E4E-A765-498A8FC33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AE33EB-AEC6-8845-A5CD-430D05B6A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607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118E4-383D-4341-8833-C58766AC3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49C156-4FC9-744A-9C22-7698F9E4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151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C9B7D-3BC8-4243-94C2-0A09D8A42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538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A0A33-56E9-6E44-9E89-E594B0991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85FBC3-3F1B-5C49-B55A-B31BDE0717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115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53DF6-053E-FC4A-99BB-BDD78565F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464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EC58D-7BD1-1A41-8093-3C1B09C29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277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1BB945B3-22F8-D04D-8594-2726313C102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9AF633-7F71-7342-B25C-849974BA4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BD99FA4-A843-3540-B6DD-D8E0643C2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319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608EC-AB6B-054F-80C9-FBD016B73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7649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Macintosh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Neue Haas Unica Pro ExtraBlack</vt:lpstr>
      <vt:lpstr>Neue Haas Unica Pro Heavy</vt:lpstr>
      <vt:lpstr>Neue Haas Unica Pro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8</cp:revision>
  <dcterms:created xsi:type="dcterms:W3CDTF">2021-09-01T21:20:10Z</dcterms:created>
  <dcterms:modified xsi:type="dcterms:W3CDTF">2021-09-01T22:34:52Z</dcterms:modified>
</cp:coreProperties>
</file>