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2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9"/>
    <p:restoredTop sz="94610"/>
  </p:normalViewPr>
  <p:slideViewPr>
    <p:cSldViewPr snapToGrid="0">
      <p:cViewPr varScale="1">
        <p:scale>
          <a:sx n="144" d="100"/>
          <a:sy n="144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2T06:17:3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0 226 24575,'84'0'0,"0"0"0,0 0 0,0 0 0,-32 0 0,0 0-259,32 0 0,23 0 1,-6 0-1,-35 0 259,-37 0 339,10 0-339,-19 0 172,4 0-172,4 0 0,8 0 0,5 0 0,7 0 0,3 0 0,4 0 0,13 0 0,-14 2 0,-1 1 0,7-2 524,-11 3-524,4-4 0,1 0 0,-5 0 0,43 0 0,-29 0 0,31 0 0,-39 0 0,0 0 0,2 0 0,11 0 0,-11 0 0,0 0 0,4 0 0,1 0 0,6 0 0,-5 0 0,13 0 0,-6 0-538,-4 0 0,1 0 538,25 0 0,-28 0 0,-2 0 0,14 0 0,-13 0 0,12 0 0,-5 0 0,8 0 0,6 0-803,-17 0 0,11 0 1,-6 0 802,-4 0 0,0 0 0,11 0 0,9 0 0,-11 0-390,-17 0 0,-5 0 390,7-3 0,-1 0 262,-8 3 1,-2-1-263,45-5 0,-12 6 0,-14-4 0,22 2 0,-31-6 0,15 7 0,-34-4 2372,4 5-2372,44 0 0,-25-4 0,-13 3 0,0 1 0,9-5 0,1 0 0,-11 2 0,1-1 919,13-2-919,25 0 448,-49 6-448,-1 0 0,-4 0 0,10 0 0,-4 0 0,53-7 0,-36 1 0,-7 3 0,-2-1 0,5 0 0,14-1 0,-6-1 0,5 0 0,-6 1 0,-7 1 0,-1 3 0,-7-3 0,0 4 0,0-4 0,7 3 0,1-4 0,7 5 0,-1-4 0,8 3 0,-6-4 0,5 0 0,-13 4 0,-1-7 0,-7 6 0,1-2 0,-1 0 0,-5 3 0,4-3 0,-10 0 0,4 3 0,-5-3 0,0 0 0,-1 3 0,1-3 0,0 4 0,-5-3 0,3 2 0,-3-3 0,10 4 0,9 0 0,20 0 0,-10-4 0,39 3-1342,-15-3 1342,1 4 0,-27 0 0,1 0 0,37 0-875,1 0 875,-32 0 0,-4 0-275,-9 0 275,10 0 0,0 0 0,-3 0-428,19 0 1,3 0 427,-3 0 0,12-3 0,-1-1 0,-20 2 0,-16-1 0,2 0 0,42-4 1010,-43 6-1010,2-2 0,-2 0 869,-8 3-869,10 0 291,-20 0-291,-1 0 964,-4 0-964,10 0 213,2 0-213,5 0 0,-14 0 0,5 0 0,-7 0 0,-4 0 0,11 0 0,-12 0 0,-1 0 0,8 0 0,4 0 0,-4 0 0,31 4 0,-34-2 0,34 7 0,-31-8 0,25 4 0,-25-5 0,18 0 0,-29 0 0,7 0 0,0 4 0,-7-3 0,18 3 0,-16-4 0,1 0 0,-7 0 0,-7 0 0,-1 0 0,-4 0 0,1 0 0,3 0 0,9 4 0,7-3 0,9 7 0,0-7 0,-10 3 0,3-4 0,-13 0 0,0 0 0,-5 2 0,-4-1 0,-5 2 0,-12-3 0,-11 0 0,-6 0 0,-6 0 0,4 0 0,0 0 0,-15 4 0,6 2 0,-9-1 0,2 4 0,-2-8 0,-1 7 0,-4-3 0,-24 6 0,22-5 0,-28 4 0,34-9 0,-4 8 0,-1-8 0,5 7 0,-5-7 0,7 8 0,10-8 0,-8 7 0,14-7 0,-15 8 0,19-8 0,-17 3 0,11 0 0,-9-3 0,7 3 0,-25 1 0,28 0 0,-54 1 0,54-2 0,-55 1 0,51-4 0,-52 5 0,47-6 0,-56 0 0,48 0 0,-3 2 0,-2 1 0,0-1 0,-4 1 0,1-1 0,0-2 0,-29 0 0,-10 6 0,37-4 0,-8 1 0,0 0 0,10-3 0,-28 0 0,37 4 0,-38-3 0,35 4 0,-28-5 0,10 0 0,19 0 0,-26 0 0,28 4 0,-28-3 0,21 3 0,-22-4 0,30 0 0,-39 0 0,23 0 0,-24 0 0,27 0 0,4 0 0,-5 0 0,5 0 0,-2 0 0,-17 0 0,14 2 0,2 1 0,-5-2 0,-11 4 0,12-5 0,-6 0 0,7 3 0,-1 1-1534,-14-2 1534,10 1 0,2 1 0,-6-4 0,-6 0 0,0 0 0,0 0 0,-1 0 0,-6 0 0,4 0 0,-4 0 0,6 0 0,8 0 0,-5 0 0,11 0 0,-4 0 0,-1 0 0,6 0 0,3 3 0,-1 0 0,-21-1 0,24 1 0,1 1 0,-12-4 1534,8 0-1534,-8 0 0,6 0 0,-5 0 0,6 0 0,0 0 0,1 0 0,-8 0 0,6 0 0,-12 0 0,11 0 0,-11 0 0,4 0 0,-13 0 0,4 0-487,-12 0 487,5 0 0,-7-6 0,-1 5 0,1-4 0,7 5 0,-5 0 0,12 0 0,-4-5 0,6 4 0,8-4 0,-13 5 0,11 0 0,-21 0 0,6 0 0,-7 0 0,7 0 0,9 0 0,10 0 0,13 0 0,-5 0 0,4 0 0,1 0 0,-12 0 0,10 0 0,-11 0 487,6 0-487,0 0 0,7 0 0,-5 0 0,11 0 0,-4-5 0,5 4 0,11-3 0,3 4 0,10 0 0,-5 0 0,4 0 0,-3-4 0,4 4 0,0-4 0,-16 4 0,16 0 0,-12 0 0,26 0 0,-4 0 0,7-3 0,-7 2 0,7-1 0,-3 2 0,4 0 0,-4-4 0,-1 4 0,0-4 0,-7 1 0,6 2 0,-15-7 0,1 8 0,-9-8 0,9 7 0,-12-7 0,5 2 0,-3 1 0,-4-3 0,10 3 0,8 0 0,-5 1 0,15 1 0,-6 2 0,4-2 0,-1 0 0,4 2 0,-2-2 0,2 0 0,-3 2 0,3-2 0,1 0 0,3 2 0,1-2 0,0 3 0,2-3 0,-2 3 0,3-3 0,-4 3 0,4-3 0,-3 2 0,2-5 0,-2 6 0,-1-6 0,1 2 0,-4-2 0,3-1 0,0 0 0,1 4 0,5-3 0,-5 5 0,6-2 0,-3 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2T06:17:49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239 365 24575,'81'-17'0,"-1"-1"0,-19 9 0,3 1 0,10-5 0,8-1 0,-5 2-1252,3 4 1,-6 2 1251,-16 0 0,0 0 0,12-2 0,-1 2 0,-18 3 0,-1-1 60,11-2 1,-1 1-61,34 3 0,1-3 0,-16 5 0,-25-3 0,1 0 0,-5 2 0,1 1 0,2-3 0,3 0 0,18-1 0,-1 1 0,23 1 0,-30-1 0,0 0 0,28 3 0,-28-3 0,0-1 284,-10 4 0,0-2-284,11-4 0,0 1 0,-13 3 0,3 2-687,11-1 0,6-1 0,-4 0 687,0-1 0,0 0 0,2 3 0,5 0 0,-6-1 342,-7-2 1,-6 0-343,28-1 0,-29 4 0,1-1 0,35-9 0,-37 6 0,3 1 0,8-1 0,-2 0 0,27-6-631,-21 6 0,4 0 631,-6-2 0,0-1 0,-6 3 0,3 0 0,1-1 0,4-1 0,-9 2 0,25 3 0,-18-2 0,12 0 0,-4 1 0,7 2 0,-3 0 0,3 0 0,0 0 0,15 0 0,-9 0-1073,-8 0 1073,1 0 0,1 0 0,-2 0 0,6 0 0,1 0 0,-5 0 0,11 0 0,0 0 0,-11 0 0,-23 0 0,3 0 0,0 0 0,-3 0 1369,16 0-1369,-16 0 0,3 0 0,-5 0 0,-4 0 0,19 0 0,9 0 0,0 0 0,-1 0 0,-24 0 0,-1 0 0,19 0 0,-21 0 0,5 0-201,7 0 1,0 0 200,-6 0 0,-2 0 0,-3 0 0,-6 0 1541,4 0-1541,43 7 0,-26-6 0,-18 2 0,-2 0 0,10 2 0,-4-5 0,0 1 0,11 4 0,-17-5 0,-2 0 0,10 0 1253,-24 0-1253,12 0 558,-12-5-558,-9 4 0,32-3 0,3 4 0,34 0-316,-35 0 0,4 0 316,3 0 0,2 0 0,9 0 0,0 0 0,-8 3 0,-4 0-214,-12-3 1,-5 1 213,22 5 0,-43-6 0,-15 0 0,-14 0 0,-18 0 1575,-8 0-1575,-29 0 0,-24 5 0,-8-3-1026,-3 4 1,-8 1 1025,19-5 0,-4-2-1220,-4 3 1,-8 0 0,0-1 1219,8-1 0,1-2 0,-3 1 0,14 0 0,-1 0 0,-1 0 0,3 0 0,-11 0 0,2 0 0,-4 0 0,6 0 0,-6 0 0,2 0 0,8 0 0,9 0 0,5 0 0,-6 0 0,-16 0 0,-9 0 0,-1 0 0,9 0 0,13 0 0,6 0 0,-4 0 0,-24 0 0,-5 0 0,1 0 0,7 0 0,2 0 0,1 0 0,8 0 0,2 0 0,-2 0-527,-9 0 1,-2-1-1,4 2 527,14 1 0,4 1 0,1-1 0,1-1 0,1-2 0,0 3 0,-28 5 0,-1-1 0,2-4 0,0-2 0,5 3 0,1 1 0,4-4 0,2 0 0,-1 0 0,2 0 0,-1 0 0,0 0 0,-9-4 0,4 1-515,23 2 0,0 0 515,-29-6 0,0 0 0,24 2 0,-1 1 0,1 1 0,-5 0 0,4 0 0,-4-1 0,-1 1-13,7 3 0,-5 0 0,4 0 13,-13 0 0,3 0 0,3 0 0,-1 0 634,10 0 0,-3 0 0,9 0-634,-22 0 0,-9 0 0,-4 0 0,33 0 0,2 0 0,-5 0 0,-2 0 0,-6 0 0,5 0 1010,5 0-1010,-12 0 0,0 0 0,8 0 0,-13 0 0,-2 0 0,10 0 0,0 0 0,2 0 0,2 0 1125,-17 0-1125,4 0 2450,34 0-2450,-21 0 1435,23 0-1435,19 0 912,-8 0-912,7 0 213,11 0-213,-11 0 0,6 0 0,6 0 0,-3 0 0,10 0 0,-4 0 0,2 0 0,-6 0 0,7 0 0,-7 0 0,10 3 0,-6-2 0,7 2 0,-7-3 0,-2 0 0,-13-4 0,-6 3 0,-7-3 0,-6 4 0,1-4 0,-7 3 0,5-4 0,-11 5 0,17 0 0,-4-3 0,17 2 0,-9-3 0,2-1 0,-5 4 0,2-3 0,14 1 0,6 2 0,20-2 0,9 3 0,27-5 0,16 4 0,34-9 0,3 9-2193,-30-2 1,2 0 2192,-3 3 0,0 0 0,3-3 0,2 0-490,8 3 1,-1-1 489,-11-2 0,0 0 0,11 3 0,1 0 0,-3 0 0,-1 0 0,-13 0 0,2 0 0,27 0 0,3 0-876,-7 0 1,1 0 875,10 0 0,6 0-652,-15 0 0,5 0 0,-5 0 652,5 3 0,-2 1 0,-14-4 0,3 1 0,-1-1 0,-4 2 0,0 1 0,-3-2 903,14 0 0,-1-2-903,18 1 0,-2 0 0,-21 0 0,-3 0 0,-2 0 0,0 0 0,8 1 0,1-2 0,1-2 0,0 0 0,5 2 0,3 0-366,8-2 0,2 0 366,-5 3 0,0 0 0,6-4 0,-4 1 0,-29 2 0,-2 0 309,22-2 0,-2 0-309,-24 2 0,1 2 0,26-1 0,6 0 0,0 0 0,-2 0 0,-22 0 0,2 0 139,-3 0 0,3 0 0,-2 0-139,10 0 0,-3 0 0,1 0 0,2 0 0,21 0 0,-8 0 0,-12 0 378,7 0 1,7 0-379,-28 0 0,-2 0 0,-2 0 0,1 0 0,19 0 0,-6 0 0,-15 0 0,22 0 0,3 0 0,-6 0 0,-14 2 0,6 0 0,4-1 0,-3 0 0,16 4 197,-23-3 0,9 1 0,-10-1-197,22-1 0,9 3 0,1-1 0,-3-3 0,-30 0 0,2 0 0,5 0 0,-6 0 0,8 0 428,-13 0 1,1 0-429,18 0 2127,-33 0-2127,24 0 720,-43 0-720,4 0 1530,-1 0-1530,8 0 380,19 0-380,-10 4 0,35 2 0,-20-1 0,6 4 0,-12-8 0,-8 3 0,-8-4 0,9 4 0,14-3 0,-8 7 0,38-1 0,-3 4 0,-33-4 0,4-1 0,7-3 0,2 1-789,-1 2 0,2 0 789,26-5 0,-4-1 0,-40 3 0,-1 0 0,45-2 0,-4-2-209,-29 1 209,-7 0 0,-2 0 0,-10 0 0,-17 0 0,-12 0 0,-16 0 1560,-18 0-1560,-34 0 0,6 0 0,-5 0-539,-4 0 0,-4 0 539,-14 0 0,-3 0-1290,-10-1 1,-4 2 1289,-4 6 0,-5 1-1065,22-5 0,-3 1 0,0 0 1065,-5 4 0,-1 1 0,3-1 0,15-5 0,3 0 0,-3 0-530,-16 2 0,-4 1 0,8-1 530,8-1 0,1 0 0,-11 1 0,-7 1 0,7 0 0,8 1 0,1 0 0,9-4 0,-4 0 0,4 0 0,-6 3 0,0 0 0,-23-1 0,-1 0 0,17-2 0,0 2-56,-12 4 0,2 1 56,26-6 0,4 0 0,-2 5 0,-1 0 0,-3-2 0,-4 0 0,-13 0 0,-3 0 0,-2 0 0,2 1 0,13-1 0,-1-1 118,-16-1 1,-1-2-119,11 0 0,-1-1 0,13-2 0,-2 0 0,-2 0 0,-6 0 0,-1 0 0,5 0 0,-6 0 0,0 0 0,5 0 0,-4 0 0,1 0 0,-23-4 0,1 0 0,6 3 0,-3 0 0,9-2 0,-5 0 0,4 1 275,19 1 0,2 1 1,1 1-276,-3-1 0,-1 0 0,-2 0 0,-23 0 0,-5 0 0,11 0 0,22 0 0,-2 0 0,-3 0 0,-12 0 0,1 0 0,10 0 0,3-3 0,0 0 0,-2 1 0,-12 0 0,0 0 0,12-2 0,4-2 0,0-1 0,-22 3 0,-11 2 0,9-2 0,9-2 0,4 0 0,6 5 0,-3 1 0,7-1 659,8-2 0,4 0-659,-2 2 0,2 2 0,-16-1 1033,5 0-1033,-20 0 0,20-6 0,17 3 0,-1-1 0,-18-6 0,12 7 0,2-1 0,11-3 0,-17 6 0,1 1 0,15-4 1001,-7 1 1,1 0-1002,15 2 0,-49-4 0,44 1 0,-56 3 0,37-8 1354,3 5 0,0 1-1354,-6-3 0,-3-1 0,0 1 563,14 5-563,-41-10 93,38 5-93,16 1 0,-7 0 0,12 1 0,17 3 0,-7-4 0,19 5 0,2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2T06:18:35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 24575,'-7'18'0,"-10"12"0,3-4 0,-8 13 0,1-13 0,4 3 0,-4-4 0,5-1 0,5-8 0,3-2 0,5-11 0,3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2T06:18:36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24575,'-3'10'0,"-1"1"0,0-1 0,-3 8 0,3-6 0,-7 10 0,-3 15 0,-3-9 0,3 12 0,-2-11 0,11-4 0,-6 3 0,6-8 0,1-5 0,1-2 0,3-6 0,0 3 0,0 0 0,0 1 0,0 0 0,0-2 0,0-2 0,0-1 0,3-2 0,-3 1 0,3-1 0,0-1 0,1 0 0,20 1 0,5-3 0,25 4 0,1-5 0,21 0 0,-11 0 0,26 0 0,-32 0 0,9 0 0,-31 0 0,-11 0 0,-15 0 0,-8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2FCCE-C1FE-5C49-A45E-472F4489E0D6}" type="datetimeFigureOut">
              <a:rPr lang="en-US" smtClean="0"/>
              <a:t>8/11/25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468022-7979-2F47-A044-2C325F306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14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68022-7979-2F47-A044-2C325F3061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61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68022-7979-2F47-A044-2C325F3061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771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468022-7979-2F47-A044-2C325F3061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883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A4B5-43A6-2331-69DD-14F652285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B16AE-1A80-8DDC-4145-4D193337F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F89F2-FE5B-4656-C032-AD7AD2035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C711-9617-1246-81D8-53F354620A5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916E-B0CC-D08E-3E94-AF7AF720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24C1B-F14E-3C06-C904-59F0FE70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EFA-9260-114F-B32C-5804C614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68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6EE77-21A3-4B94-5FC7-DF5036A7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3EEF1-E953-3E4D-639E-7E5165E5E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064B5-5FC1-E87E-94D9-D7E9C475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C711-9617-1246-81D8-53F354620A5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56D68-4B8A-B708-6B43-5F885E28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59112-E2FB-3AF4-D0A7-9591288C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EFA-9260-114F-B32C-5804C614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4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C1FA8-79EC-54E0-C45C-B465F6233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BE3B6-5B8B-18CF-70A1-30D0AC979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8A4DD-3711-F150-BB87-79A69D25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C711-9617-1246-81D8-53F354620A5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27015-91E6-9C8C-6A83-EE2E0032C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C4D16-9E0B-58C9-2F0D-68C74ECF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EFA-9260-114F-B32C-5804C614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3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42A1-4A3E-D2FF-2C3E-A8840416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F2D29-262A-8374-5ECE-40C3CDD88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C3BF-F11C-FDB6-08F9-D649C8DF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C711-9617-1246-81D8-53F354620A5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92468-5DA6-E52D-8185-D53EB3C8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824C-6AEC-C6FA-1845-1742F30D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EFA-9260-114F-B32C-5804C614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2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71D9F-CD3E-BB6A-96A7-41EB180CE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A714C-D152-FBB1-D664-21273859C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FF756-FA16-59E3-37F4-E82A501D2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C711-9617-1246-81D8-53F354620A5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FCCBE-93C3-17A4-E4AB-6609C4B7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A3416-15FB-66C0-1DAA-FD044E614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EFA-9260-114F-B32C-5804C614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93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E5D9B-D07F-DAAF-041C-81D5F6F50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9867-52C8-AD6B-8509-28590680E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E147F-40C9-35A5-B6AD-B6F81E391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B7064-37B9-27A0-E2AD-2BDADFE2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C711-9617-1246-81D8-53F354620A5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B2685-1E8E-7663-3A96-92D3EB75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A59F2-8274-656E-A0D3-190EDC9A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EFA-9260-114F-B32C-5804C614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4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3512E-D91F-5D62-2AB8-7BB655702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AFAA1-5DD4-02D7-9BE9-3E243693D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2CC3A-1337-5D9F-6200-D2367F8D3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E5C05F-2260-7D92-6469-A8DED52BB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A0BD1-E3B4-61FD-F478-30C4A7527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94933D-0878-10C7-E3AB-DC109AD93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C711-9617-1246-81D8-53F354620A5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DA1F8-D979-EB5C-6E56-27BECD6D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43ED8D-7526-BF09-8DA4-C8878DAD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EFA-9260-114F-B32C-5804C614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02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07A1-F4CB-9AB9-ECC0-54F11193D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507BD-8601-6ACF-10DA-262C74EC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C711-9617-1246-81D8-53F354620A5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5A242D-AA99-703A-D857-5A23163B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7C658-626D-0634-39CA-DB440993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EFA-9260-114F-B32C-5804C614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42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4731B7-EB1D-005C-36EF-4BCFB245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C711-9617-1246-81D8-53F354620A5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A3141-2C12-DA35-C7D7-95E377F4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5A971-0831-FA7B-5891-09319144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EFA-9260-114F-B32C-5804C614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18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A7699-D1B3-5F2F-DDB7-4983AC4A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CE31B-AAAD-DFFB-1220-342047001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AD5624-9F0B-699C-CE33-654168888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3C6B9-BFE5-7D7D-7BE0-F85F02A0B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C711-9617-1246-81D8-53F354620A5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EA114-16DA-EFAA-7AC1-1E96863B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07846-D6FD-9676-C44B-CB3A11062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EFA-9260-114F-B32C-5804C614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5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9F15D-DC5E-3669-63A0-01C38192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CC5A6-19E9-E22E-8E44-BA489C4CF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13353-AD3F-B71F-54E8-E25CEE1D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CCAAB-97D0-CA5F-A60C-1DB32EDA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C711-9617-1246-81D8-53F354620A5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04B03-57A5-358A-9C6B-82264E1F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04E2D-7F11-8253-A884-126ACFB9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BEFA-9260-114F-B32C-5804C614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02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FCCC2-CDDD-71C4-C04E-7EC5B15E2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4248F-B9CF-621F-C48C-C08FB77AF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B1A97-1794-EBFB-E862-1CB19BBD8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60C711-9617-1246-81D8-53F354620A50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62194-327D-E082-9D45-F30F31D26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5A4ED-8047-3C12-A40A-20E19BEA2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69BEFA-9260-114F-B32C-5804C6143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3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461C-EBAF-2D2C-71B8-B2B214C48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6183" y="217714"/>
            <a:ext cx="7680960" cy="931817"/>
          </a:xfrm>
        </p:spPr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Take 1</a:t>
            </a:r>
            <a:r>
              <a:rPr lang="en-US">
                <a:solidFill>
                  <a:schemeClr val="bg1"/>
                </a:solidFill>
                <a:effectLst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B2524-4EAA-389B-45B3-FDBEC199B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94266"/>
            <a:ext cx="9109166" cy="2232706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Hi, I’m Daniel Ezra. This is my WDD 231 final project, </a:t>
            </a:r>
          </a:p>
          <a:p>
            <a:r>
              <a:rPr lang="en-US">
                <a:solidFill>
                  <a:schemeClr val="bg1"/>
                </a:solidFill>
              </a:rPr>
              <a:t>True Focus Photography. I will show my data integration and an </a:t>
            </a:r>
          </a:p>
          <a:p>
            <a:r>
              <a:rPr lang="en-US">
                <a:solidFill>
                  <a:schemeClr val="bg1"/>
                </a:solidFill>
              </a:rPr>
              <a:t>A-synchronous features that uses a try block. </a:t>
            </a:r>
          </a:p>
          <a:p>
            <a:r>
              <a:rPr lang="en-US">
                <a:solidFill>
                  <a:schemeClr val="bg1"/>
                </a:solidFill>
              </a:rPr>
              <a:t>Then I will show the results on the page.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3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47E4F0-5A55-AE32-B3C1-3E2799337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8A411B0-5080-2464-5A84-2FF49BBFE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685" y="0"/>
            <a:ext cx="8335533" cy="690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24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17848B-E407-0FDE-5870-6E13DCC9F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B3FE70D-FE7B-D0E3-E507-EAC789EE5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021" y="-1"/>
            <a:ext cx="7976890" cy="687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80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89493E-FB55-A0C1-4D4E-12144C7D0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071C86-C0DF-EDCB-F198-6981A711ECB7}"/>
              </a:ext>
            </a:extLst>
          </p:cNvPr>
          <p:cNvSpPr txBox="1"/>
          <p:nvPr/>
        </p:nvSpPr>
        <p:spPr>
          <a:xfrm>
            <a:off x="1083185" y="2096884"/>
            <a:ext cx="95701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My demo video link is in the footer on each page.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I also listed Email JS and my JSON dataset on the References page.</a:t>
            </a: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432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50E8A9-09CF-F53F-F7D0-A6A9A6645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9C4B9E-0023-2C1C-4EC2-6553B013DF03}"/>
              </a:ext>
            </a:extLst>
          </p:cNvPr>
          <p:cNvSpPr txBox="1"/>
          <p:nvPr/>
        </p:nvSpPr>
        <p:spPr>
          <a:xfrm>
            <a:off x="1171853" y="1701663"/>
            <a:ext cx="957012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That is my project. I showed the data integration, the A-synchronous features with a try block,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and the result in the UI. 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Thank you.</a:t>
            </a:r>
            <a:br>
              <a:rPr lang="en-US" sz="3200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00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5CF89-FE7D-0BF2-08A4-64CCF9B68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Take 2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F33FB-FECC-02FA-440A-42F3265F4937}"/>
              </a:ext>
            </a:extLst>
          </p:cNvPr>
          <p:cNvSpPr txBox="1"/>
          <p:nvPr/>
        </p:nvSpPr>
        <p:spPr>
          <a:xfrm>
            <a:off x="838200" y="1194263"/>
            <a:ext cx="109372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is my Gallery page. The cards are built from my JSON data. I can filter by category. When I open a photo, I added a lightbox. Escape closes it and focus goes back to the thumbnail.</a:t>
            </a:r>
            <a:r>
              <a:rPr lang="en-US" sz="2000" dirty="0">
                <a:solidFill>
                  <a:schemeClr val="bg1"/>
                </a:solidFill>
                <a:effectLst/>
              </a:rPr>
              <a:t> 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8" name="Picture 7" descr="A group of people standing together&#10;&#10;AI-generated content may be incorrect.">
            <a:extLst>
              <a:ext uri="{FF2B5EF4-FFF2-40B4-BE49-F238E27FC236}">
                <a16:creationId xmlns:a16="http://schemas.microsoft.com/office/drawing/2014/main" id="{08024E9E-3CBB-56B5-A6CD-781BBCF8C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48892"/>
            <a:ext cx="7772400" cy="271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61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5DC29B4-2CDE-D0BF-0AE1-152F3C9F2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50" y="194783"/>
            <a:ext cx="10045700" cy="1993900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25BB05A-8291-A3BC-D6D6-8E372E95F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783" y="2265240"/>
            <a:ext cx="10208434" cy="360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5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6AB6D4E0-11F1-0A39-B043-719768BDFB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564" y="719314"/>
            <a:ext cx="8723850" cy="4351338"/>
          </a:xfrm>
        </p:spPr>
      </p:pic>
    </p:spTree>
    <p:extLst>
      <p:ext uri="{BB962C8B-B14F-4D97-AF65-F5344CB8AC3E}">
        <p14:creationId xmlns:p14="http://schemas.microsoft.com/office/powerpoint/2010/main" val="194448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847A40B5-7E7B-6E40-AE6E-6A4DEE567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332" y="0"/>
            <a:ext cx="8744505" cy="1229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0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AFE459B-8AED-D946-5E90-29B23FCCB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67" y="242005"/>
            <a:ext cx="11802066" cy="637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854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A79D-37B1-01FE-9E10-0DD54225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977" y="18388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Take 3 – Contact Page 1</a:t>
            </a:r>
            <a:r>
              <a:rPr lang="en-US" sz="6600" baseline="30000" dirty="0">
                <a:solidFill>
                  <a:schemeClr val="bg1"/>
                </a:solidFill>
              </a:rPr>
              <a:t>st</a:t>
            </a:r>
            <a:r>
              <a:rPr lang="en-US" sz="6600" dirty="0">
                <a:solidFill>
                  <a:schemeClr val="bg1"/>
                </a:solidFill>
              </a:rPr>
              <a:t> Demo!</a:t>
            </a:r>
          </a:p>
        </p:txBody>
      </p:sp>
    </p:spTree>
    <p:extLst>
      <p:ext uri="{BB962C8B-B14F-4D97-AF65-F5344CB8AC3E}">
        <p14:creationId xmlns:p14="http://schemas.microsoft.com/office/powerpoint/2010/main" val="479337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F73DB8-DE77-263C-0F5C-9C2A7FDA9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12EA3C5-03FD-040A-CDF9-1F907DA00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16" y="135384"/>
            <a:ext cx="11896767" cy="65872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285D64-E43A-28CE-9651-C3CB4643BF7E}"/>
                  </a:ext>
                </a:extLst>
              </p14:cNvPr>
              <p14:cNvContentPartPr/>
              <p14:nvPr/>
            </p14:nvContentPartPr>
            <p14:xfrm>
              <a:off x="611588" y="5968685"/>
              <a:ext cx="4006080" cy="108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285D64-E43A-28CE-9651-C3CB4643BF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2588" y="5960045"/>
                <a:ext cx="402372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C013B6E-15F1-5C8C-0694-30BD966EFF34}"/>
                  </a:ext>
                </a:extLst>
              </p14:cNvPr>
              <p14:cNvContentPartPr/>
              <p14:nvPr/>
            </p14:nvContentPartPr>
            <p14:xfrm>
              <a:off x="716348" y="5958605"/>
              <a:ext cx="3764160" cy="142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C013B6E-15F1-5C8C-0694-30BD966EFF3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7348" y="5949605"/>
                <a:ext cx="3781800" cy="1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5216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0195D1-7C03-B2CF-D5B5-E83A2959D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86BCF4C5-6A1B-D222-3BC3-28E3238D5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17" y="0"/>
            <a:ext cx="9648966" cy="694962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33F60B3-B793-CC4E-365E-394C62E9F248}"/>
              </a:ext>
            </a:extLst>
          </p:cNvPr>
          <p:cNvGrpSpPr/>
          <p:nvPr/>
        </p:nvGrpSpPr>
        <p:grpSpPr>
          <a:xfrm rot="20055184">
            <a:off x="4911788" y="1365365"/>
            <a:ext cx="220320" cy="190440"/>
            <a:chOff x="4911788" y="1365365"/>
            <a:chExt cx="220320" cy="19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79960ED-54AF-FE20-42BE-D6C5B5B13B0E}"/>
                    </a:ext>
                  </a:extLst>
                </p14:cNvPr>
                <p14:cNvContentPartPr/>
                <p14:nvPr/>
              </p14:nvContentPartPr>
              <p14:xfrm>
                <a:off x="5031668" y="1365365"/>
                <a:ext cx="56880" cy="918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79960ED-54AF-FE20-42BE-D6C5B5B13B0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023028" y="1356725"/>
                  <a:ext cx="745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5B67D58-4C1A-2976-AAEF-5FFB45116F1E}"/>
                    </a:ext>
                  </a:extLst>
                </p14:cNvPr>
                <p14:cNvContentPartPr/>
                <p14:nvPr/>
              </p14:nvContentPartPr>
              <p14:xfrm>
                <a:off x="4911788" y="1404965"/>
                <a:ext cx="220320" cy="1508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5B67D58-4C1A-2976-AAEF-5FFB45116F1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903148" y="1395965"/>
                  <a:ext cx="237960" cy="168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7813064-AAD0-3866-D312-BFE0BB88B880}"/>
              </a:ext>
            </a:extLst>
          </p:cNvPr>
          <p:cNvSpPr txBox="1"/>
          <p:nvPr/>
        </p:nvSpPr>
        <p:spPr>
          <a:xfrm>
            <a:off x="4448527" y="1606495"/>
            <a:ext cx="136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And Then</a:t>
            </a:r>
          </a:p>
        </p:txBody>
      </p:sp>
    </p:spTree>
    <p:extLst>
      <p:ext uri="{BB962C8B-B14F-4D97-AF65-F5344CB8AC3E}">
        <p14:creationId xmlns:p14="http://schemas.microsoft.com/office/powerpoint/2010/main" val="3290838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161</Words>
  <Application>Microsoft Macintosh PowerPoint</Application>
  <PresentationFormat>Widescreen</PresentationFormat>
  <Paragraphs>17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Take 1 </vt:lpstr>
      <vt:lpstr>Take 2 </vt:lpstr>
      <vt:lpstr>PowerPoint Presentation</vt:lpstr>
      <vt:lpstr>PowerPoint Presentation</vt:lpstr>
      <vt:lpstr>PowerPoint Presentation</vt:lpstr>
      <vt:lpstr>PowerPoint Presentation</vt:lpstr>
      <vt:lpstr>Take 3 – Contact Page 1st Demo!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Ezra R</dc:creator>
  <cp:lastModifiedBy>Ezra R</cp:lastModifiedBy>
  <cp:revision>2</cp:revision>
  <dcterms:created xsi:type="dcterms:W3CDTF">2025-08-12T04:50:18Z</dcterms:created>
  <dcterms:modified xsi:type="dcterms:W3CDTF">2025-08-12T08:10:36Z</dcterms:modified>
</cp:coreProperties>
</file>