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7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7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1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4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5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6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738"/>
            <a:ext cx="7886700" cy="662781"/>
          </a:xfrm>
        </p:spPr>
        <p:txBody>
          <a:bodyPr>
            <a:normAutofit fontScale="90000"/>
          </a:bodyPr>
          <a:lstStyle/>
          <a:p>
            <a:r>
              <a:rPr dirty="0"/>
              <a:t>Top </a:t>
            </a:r>
            <a:r>
              <a:rPr lang="en-US" dirty="0"/>
              <a:t>5</a:t>
            </a:r>
            <a:r>
              <a:rPr dirty="0"/>
              <a:t> Selling Products</a:t>
            </a:r>
          </a:p>
        </p:txBody>
      </p:sp>
      <p:pic>
        <p:nvPicPr>
          <p:cNvPr id="3" name="Picture 2" descr="top_5_sell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993"/>
            <a:ext cx="6858000" cy="4259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These are the top revenue-generating product categories.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8" y="45403"/>
            <a:ext cx="7886700" cy="686117"/>
          </a:xfrm>
        </p:spPr>
        <p:txBody>
          <a:bodyPr>
            <a:normAutofit fontScale="90000"/>
          </a:bodyPr>
          <a:lstStyle/>
          <a:p>
            <a:r>
              <a:rPr dirty="0"/>
              <a:t>Average Discount by Category</a:t>
            </a:r>
          </a:p>
        </p:txBody>
      </p:sp>
      <p:pic>
        <p:nvPicPr>
          <p:cNvPr id="3" name="Picture 2" descr="avg_discount_don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4438357" cy="36761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Categories with highest average discounts shown in a donut chart.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1675"/>
            <a:ext cx="7886700" cy="798658"/>
          </a:xfrm>
        </p:spPr>
        <p:txBody>
          <a:bodyPr/>
          <a:lstStyle/>
          <a:p>
            <a:r>
              <a:rPr dirty="0"/>
              <a:t>Monthly Sales Trend</a:t>
            </a:r>
          </a:p>
        </p:txBody>
      </p:sp>
      <p:pic>
        <p:nvPicPr>
          <p:cNvPr id="3" name="Picture 2" descr="monthly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33976"/>
            <a:ext cx="6858000" cy="3403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Shows revenue trends by month and year.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037"/>
            <a:ext cx="7886700" cy="914401"/>
          </a:xfrm>
        </p:spPr>
        <p:txBody>
          <a:bodyPr/>
          <a:lstStyle/>
          <a:p>
            <a:r>
              <a:rPr dirty="0"/>
              <a:t>Sales by Day of Week</a:t>
            </a:r>
          </a:p>
        </p:txBody>
      </p:sp>
      <p:pic>
        <p:nvPicPr>
          <p:cNvPr id="3" name="Picture 2" descr="weekday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960438"/>
            <a:ext cx="7455877" cy="39459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36197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Distribution of sales volume by weekdays.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38"/>
            <a:ext cx="7886700" cy="865427"/>
          </a:xfrm>
        </p:spPr>
        <p:txBody>
          <a:bodyPr/>
          <a:lstStyle/>
          <a:p>
            <a:r>
              <a:rPr dirty="0"/>
              <a:t>Top 10 Customers</a:t>
            </a:r>
          </a:p>
        </p:txBody>
      </p:sp>
      <p:pic>
        <p:nvPicPr>
          <p:cNvPr id="3" name="Picture 2" descr="top_custom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34165"/>
            <a:ext cx="8110025" cy="3403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Customers generating highest revenue.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6505"/>
            <a:ext cx="7886700" cy="665015"/>
          </a:xfrm>
        </p:spPr>
        <p:txBody>
          <a:bodyPr>
            <a:normAutofit fontScale="90000"/>
          </a:bodyPr>
          <a:lstStyle/>
          <a:p>
            <a:r>
              <a:rPr dirty="0"/>
              <a:t>New vs Repeat Customers</a:t>
            </a:r>
          </a:p>
        </p:txBody>
      </p:sp>
      <p:pic>
        <p:nvPicPr>
          <p:cNvPr id="3" name="Picture 2" descr="repeat_vs_new_custom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4" y="731520"/>
            <a:ext cx="5722913" cy="4164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Comparison of first-time vs returning buyers.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16" y="42203"/>
            <a:ext cx="7886700" cy="914401"/>
          </a:xfrm>
        </p:spPr>
        <p:txBody>
          <a:bodyPr/>
          <a:lstStyle/>
          <a:p>
            <a:r>
              <a:rPr dirty="0"/>
              <a:t>Most Active Locations</a:t>
            </a:r>
          </a:p>
        </p:txBody>
      </p:sp>
      <p:pic>
        <p:nvPicPr>
          <p:cNvPr id="3" name="Picture 2" descr="location_or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1222"/>
            <a:ext cx="7886700" cy="4091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Outlets with the highest number of orders.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15742"/>
            <a:ext cx="7886700" cy="914400"/>
          </a:xfrm>
        </p:spPr>
        <p:txBody>
          <a:bodyPr/>
          <a:lstStyle/>
          <a:p>
            <a:r>
              <a:rPr dirty="0"/>
              <a:t>Weekday vs Weekend Sales</a:t>
            </a:r>
          </a:p>
        </p:txBody>
      </p:sp>
      <p:pic>
        <p:nvPicPr>
          <p:cNvPr id="3" name="Picture 2" descr="weekday_vs_week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942535"/>
            <a:ext cx="4656406" cy="3995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Weekend sales slightly higher — shown using a donut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8739"/>
            <a:ext cx="7886700" cy="662782"/>
          </a:xfrm>
        </p:spPr>
        <p:txBody>
          <a:bodyPr>
            <a:normAutofit fontScale="90000"/>
          </a:bodyPr>
          <a:lstStyle/>
          <a:p>
            <a:r>
              <a:rPr dirty="0"/>
              <a:t>Low Stock Items</a:t>
            </a:r>
          </a:p>
        </p:txBody>
      </p:sp>
      <p:pic>
        <p:nvPicPr>
          <p:cNvPr id="3" name="Picture 2" descr="low_stock_ite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1"/>
            <a:ext cx="6858000" cy="3403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Items with the least number of orders (assumed low stock).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8739"/>
            <a:ext cx="7886700" cy="662782"/>
          </a:xfrm>
        </p:spPr>
        <p:txBody>
          <a:bodyPr>
            <a:normAutofit fontScale="90000"/>
          </a:bodyPr>
          <a:lstStyle/>
          <a:p>
            <a:r>
              <a:rPr dirty="0"/>
              <a:t>Frequently Restocked Items</a:t>
            </a:r>
          </a:p>
        </p:txBody>
      </p:sp>
      <p:pic>
        <p:nvPicPr>
          <p:cNvPr id="3" name="Picture 2" descr="frequently_restoc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1"/>
            <a:ext cx="6858000" cy="3403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212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High demand items ordered frequently.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</TotalTime>
  <Words>119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Top 5 Selling Products</vt:lpstr>
      <vt:lpstr>Monthly Sales Trend</vt:lpstr>
      <vt:lpstr>Sales by Day of Week</vt:lpstr>
      <vt:lpstr>Top 10 Customers</vt:lpstr>
      <vt:lpstr>New vs Repeat Customers</vt:lpstr>
      <vt:lpstr>Most Active Locations</vt:lpstr>
      <vt:lpstr>Weekday vs Weekend Sales</vt:lpstr>
      <vt:lpstr>Low Stock Items</vt:lpstr>
      <vt:lpstr>Frequently Restocked Items</vt:lpstr>
      <vt:lpstr>Average Discount by Category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 Selling Products</dc:title>
  <dc:subject/>
  <dc:creator/>
  <cp:keywords/>
  <dc:description>generated using python-pptx</dc:description>
  <cp:lastModifiedBy>Neremy Chebet</cp:lastModifiedBy>
  <cp:revision>2</cp:revision>
  <dcterms:created xsi:type="dcterms:W3CDTF">2013-01-27T09:14:16Z</dcterms:created>
  <dcterms:modified xsi:type="dcterms:W3CDTF">2025-04-11T19:25:20Z</dcterms:modified>
  <cp:category/>
</cp:coreProperties>
</file>