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2759" autoAdjust="0"/>
  </p:normalViewPr>
  <p:slideViewPr>
    <p:cSldViewPr snapToGrid="0">
      <p:cViewPr varScale="1">
        <p:scale>
          <a:sx n="77" d="100"/>
          <a:sy n="77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A83B090-1394-4607-A076-B60FF4E4A14B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D83095-9130-43BB-87DA-C11123303C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51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שלום, אנחנו דן ועזרא, במסגרת קורס תכנות בסביבת האינטרנט יצרנו את האפליקציה שלנו לניהול שוטף במסעדות. </a:t>
            </a:r>
          </a:p>
          <a:p>
            <a:r>
              <a:rPr lang="he-IL" dirty="0"/>
              <a:t>האפליקציה תשרת את נותני השירות במסעדה וכן מייצאת דו"חות להנהלה על הכנסות, סטטוס שולחנות, היסטוריית הזמנות </a:t>
            </a:r>
            <a:r>
              <a:rPr lang="he-IL" dirty="0" err="1"/>
              <a:t>וכו</a:t>
            </a:r>
            <a:r>
              <a:rPr lang="he-IL" dirty="0"/>
              <a:t>'.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83095-9130-43BB-87DA-C11123303C1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004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נתחיל בהסבר קצר על </a:t>
            </a:r>
            <a:r>
              <a:rPr lang="he-IL" dirty="0" err="1"/>
              <a:t>הדיזיין</a:t>
            </a:r>
            <a:r>
              <a:rPr lang="he-IL" dirty="0"/>
              <a:t> של המערכת. </a:t>
            </a:r>
          </a:p>
          <a:p>
            <a:r>
              <a:rPr lang="he-IL" dirty="0"/>
              <a:t>בעצם כפי שלמדנו האפליקציה אשר משרתת את המשתמש הינה האפליקציה שנכתבה בג'אווה </a:t>
            </a:r>
            <a:r>
              <a:rPr lang="en-US" dirty="0"/>
              <a:t>FX</a:t>
            </a:r>
            <a:r>
              <a:rPr lang="he-IL" dirty="0"/>
              <a:t> ומכילה את המסכים השונים ואת המעברים </a:t>
            </a:r>
            <a:r>
              <a:rPr lang="he-IL" dirty="0" err="1"/>
              <a:t>בינהם</a:t>
            </a:r>
            <a:r>
              <a:rPr lang="he-IL" dirty="0"/>
              <a:t>. </a:t>
            </a:r>
          </a:p>
          <a:p>
            <a:r>
              <a:rPr lang="he-IL" dirty="0"/>
              <a:t>כאשר יצאנו קלאס נוסף "</a:t>
            </a:r>
            <a:r>
              <a:rPr lang="en-US" dirty="0"/>
              <a:t>my data</a:t>
            </a:r>
            <a:r>
              <a:rPr lang="he-IL" dirty="0"/>
              <a:t>" שתפקידו לשמור נתונים סטטיים. </a:t>
            </a:r>
          </a:p>
          <a:p>
            <a:endParaRPr lang="he-IL" dirty="0"/>
          </a:p>
          <a:p>
            <a:r>
              <a:rPr lang="he-IL" dirty="0"/>
              <a:t>כל פניה למודל ולדאטה </a:t>
            </a:r>
            <a:r>
              <a:rPr lang="he-IL" dirty="0" err="1"/>
              <a:t>בייס</a:t>
            </a:r>
            <a:r>
              <a:rPr lang="he-IL" dirty="0"/>
              <a:t> תיעשה באמצעות </a:t>
            </a:r>
            <a:r>
              <a:rPr lang="he-IL" dirty="0" err="1"/>
              <a:t>הקונטרולר</a:t>
            </a:r>
            <a:r>
              <a:rPr lang="he-IL" dirty="0"/>
              <a:t> שמכיל את קלאס קליינט (נכתב בג'אווה </a:t>
            </a:r>
            <a:r>
              <a:rPr lang="en-US" dirty="0"/>
              <a:t>FX</a:t>
            </a:r>
            <a:r>
              <a:rPr lang="he-IL" dirty="0"/>
              <a:t> ) ואת הסרבר שנמצא באפליקציית הג'אווה. כלומר כל בקשה שלי למידע תיעשה באמצעות הקליינט והסרבר שלי. </a:t>
            </a:r>
          </a:p>
          <a:p>
            <a:r>
              <a:rPr lang="he-IL" dirty="0"/>
              <a:t>המודל שלי הינו שולחן המכיל רשימה של אוכל ורשימה של שתייה (ההפרדה נעשתה לטובת פיתוח עתידי – הדפסת בונים במטבח לעומת הבר/ הוספת מידות עשייה/ אחר... .) </a:t>
            </a:r>
          </a:p>
          <a:p>
            <a:r>
              <a:rPr lang="he-IL" dirty="0"/>
              <a:t>ומהצד השני השולחן מכיל קלאס </a:t>
            </a:r>
            <a:r>
              <a:rPr lang="en-US" dirty="0"/>
              <a:t>PAYMENT</a:t>
            </a:r>
            <a:r>
              <a:rPr lang="he-IL" dirty="0"/>
              <a:t> המציג את נתוני התשלום. </a:t>
            </a:r>
          </a:p>
          <a:p>
            <a:endParaRPr lang="he-IL" dirty="0"/>
          </a:p>
          <a:p>
            <a:r>
              <a:rPr lang="he-IL" dirty="0"/>
              <a:t>הדאטה </a:t>
            </a:r>
            <a:r>
              <a:rPr lang="he-IL" dirty="0" err="1"/>
              <a:t>בייס</a:t>
            </a:r>
            <a:r>
              <a:rPr lang="he-IL" dirty="0"/>
              <a:t> שלנו מכיל את התפריטים השונים, את מצב השולחנות הנוכחי ואת היסטוריית השולחנות – כל שולחן שנסגר יעבור </a:t>
            </a:r>
            <a:r>
              <a:rPr lang="he-IL" dirty="0" err="1"/>
              <a:t>להיסטורייה</a:t>
            </a:r>
            <a:r>
              <a:rPr lang="he-IL" dirty="0"/>
              <a:t> ואלה נשמרו כפי שהתבקשנו בקבצים כתובים ב</a:t>
            </a:r>
            <a:r>
              <a:rPr lang="en-US" dirty="0" err="1"/>
              <a:t>json</a:t>
            </a:r>
            <a:r>
              <a:rPr lang="he-IL" dirty="0"/>
              <a:t> </a:t>
            </a:r>
          </a:p>
          <a:p>
            <a:endParaRPr lang="he-IL" dirty="0"/>
          </a:p>
          <a:p>
            <a:r>
              <a:rPr lang="he-IL" dirty="0"/>
              <a:t>אחרון בשלב זה כפי שהתבקשנו במטלה ייצרנו אלגוריתם לחיפוש תבניות בו נעשה שימוש בהמשך לטובת בדיקת כמות הזמנות של מנה </a:t>
            </a:r>
            <a:r>
              <a:rPr lang="he-IL" dirty="0" err="1"/>
              <a:t>מסויימת</a:t>
            </a:r>
            <a:r>
              <a:rPr lang="he-IL" dirty="0"/>
              <a:t> (זאת ע"י חיפוש בקובץ ההיסטוריה).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83095-9130-43BB-87DA-C11123303C1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84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9E9513-4920-9F4F-4D2A-FDC616FE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4C5FF4-DA18-1F87-587F-59ACDD47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17DF10-B210-6C2B-2F6B-0265AA8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8A9890-25A5-6D74-347B-CA2E444A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4A4DA2-AEAE-1285-3F52-A884F8A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2C864-67E0-B7EA-DFAB-5BCCEAB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CC837F-270C-A536-1979-246ACBDE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32E69D-0E62-E19B-3559-A17A6A7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4FF504-5245-09B6-41FE-8C48869A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3D026D-5764-84BC-EFF8-ABB0C5DC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0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7D3AA4F-0146-CF4E-BFBB-352778C9C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4CBABC-35E5-D730-C251-EE0262BB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B9FBC1-6D48-58A5-E4F3-052C24C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E13C39-E059-F650-722E-6D87008B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E16EED-FE2A-5CE7-30D1-CB0719CF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6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C1308-AFE7-265E-4061-9D58505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DB2C31-BAA1-85C5-E52A-F808CE71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22412A-6DC0-A729-A01A-6CC9CA3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1C9511-7C7F-C394-B86A-4CD4EBA2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2B0D31-CC86-0B60-926F-180DB09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B49CAD-582A-5218-9EF3-74ECA75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34457A-0C6D-D19C-522B-73099797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14B513-8FFE-0B1C-DEF5-B4D00FA5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D11545-C9E6-3281-5879-3694E9ED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FA4378-5AF1-8B51-2015-F1B10201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8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FE4E7-9246-5F33-E9FD-B3A0D5D3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73F3FA-D02D-1C95-09C9-9A8BD6A4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722D30-13F3-E643-00E9-5CD9148A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7DFF37F-E943-5E03-3826-EED64470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4198A8-C3BB-90E6-2121-C3F15A1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6A8712-EE24-4ACE-3665-953D68A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43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18F023-8D36-F1A6-4F5F-27850CF5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71AEFF-9058-5E9C-A515-CA6A7FFB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F6A077-F43D-06DD-173F-96A44970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DE95534-118D-3F40-3AA7-522F85FC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FA6606-A284-3C9E-D94B-C9BFE2AE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6D5369C-7F78-5239-7EBC-3887612B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926ADC-350F-942C-E218-1B5CCE26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4FD6987-267D-3AF6-D8C0-577F80E3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00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1A6082-FA17-7A95-896C-E3C48969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6367846-564B-F90B-2035-716589E7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AA3B927-B973-B7E8-54BF-3BEDA45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99D913-59F3-021A-1879-FD715B8D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0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3E1F44D-EFFA-1FE4-97D5-B506324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5152C1B-5BA7-B728-77F4-3D2477C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41DFC4D-1F9E-8750-C805-7788FAAE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F9EA66-3C42-D01C-09CC-F308A29B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BEF76E-40FD-7E74-B8E7-BD6C4EA3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912211-F33B-F36F-4858-50126D203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3877C2-A433-FA3D-EACB-1ECA2D85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03578A-8E3C-3D6C-8A87-6B980FE0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06EB52-5189-2BE6-896B-514748DD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99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CF8396-673E-BF01-B5BB-753214DF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AB6DF5C-01A4-1ADF-3E00-7D3DE1B96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A204B2-75FE-7D93-C8DB-8C547158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CEDC44-B2AE-71AB-9AD7-889733EB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6ABE63-8B81-A47A-4F83-8C7D0555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6F2BC5A-BABE-FB29-0E5C-9562A522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53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61F5D2-350E-F90C-CE78-A072572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A8768B-8C39-40B6-5F87-F48D541A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7C0FB3-F857-0EB6-435F-8CB7363A7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1EBEC-348B-49EC-8A31-36AA9700D969}" type="datetimeFigureOut">
              <a:rPr lang="he-IL" smtClean="0"/>
              <a:t>ו'/אדר/תשפ"ג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67601D-40F1-5620-62E8-F84D4A54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3CD609-1A9F-41D9-A7AC-D98374DEB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444D-00DC-4F8A-9A98-C1ADA7F946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117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מסעדות מומלצות בחיפה: רשימת מסעדות טובות בחיפה | השולחן">
            <a:extLst>
              <a:ext uri="{FF2B5EF4-FFF2-40B4-BE49-F238E27FC236}">
                <a16:creationId xmlns:a16="http://schemas.microsoft.com/office/drawing/2014/main" id="{BDEFE8CF-93BA-0282-CEBD-1ED99F1B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AB16302-3DFD-E1A0-AB59-AC26EB15FFF5}"/>
              </a:ext>
            </a:extLst>
          </p:cNvPr>
          <p:cNvSpPr txBox="1"/>
          <p:nvPr/>
        </p:nvSpPr>
        <p:spPr>
          <a:xfrm>
            <a:off x="3603812" y="950258"/>
            <a:ext cx="498437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Restaurant</a:t>
            </a:r>
            <a:r>
              <a:rPr lang="en-US" sz="28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66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Application</a:t>
            </a:r>
            <a:endParaRPr lang="he-IL" sz="66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endParaRPr lang="he-IL" sz="66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he-IL" sz="66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רקע</a:t>
            </a:r>
          </a:p>
        </p:txBody>
      </p:sp>
    </p:spTree>
    <p:extLst>
      <p:ext uri="{BB962C8B-B14F-4D97-AF65-F5344CB8AC3E}">
        <p14:creationId xmlns:p14="http://schemas.microsoft.com/office/powerpoint/2010/main" val="1266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2747DC80-3AAC-2E6B-F835-617D29BE3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63" b="46538"/>
          <a:stretch/>
        </p:blipFill>
        <p:spPr>
          <a:xfrm>
            <a:off x="1987343" y="53106"/>
            <a:ext cx="8890170" cy="680489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383D8BFD-8FF1-4EA1-EE43-FDD5458F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61" y="3429000"/>
            <a:ext cx="3997887" cy="34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8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219</Words>
  <Application>Microsoft Office PowerPoint</Application>
  <PresentationFormat>מסך רחב</PresentationFormat>
  <Paragraphs>18</Paragraphs>
  <Slides>2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Gisha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עזרא חן</dc:creator>
  <cp:lastModifiedBy>עזרא חן</cp:lastModifiedBy>
  <cp:revision>1</cp:revision>
  <dcterms:created xsi:type="dcterms:W3CDTF">2023-02-27T12:10:05Z</dcterms:created>
  <dcterms:modified xsi:type="dcterms:W3CDTF">2023-02-27T21:58:04Z</dcterms:modified>
</cp:coreProperties>
</file>