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9.xml.rels" ContentType="application/vnd.openxmlformats-package.relationships+xml"/>
  <Override PartName="/ppt/slideMasters/_rels/slideMaster19.xml.rels" ContentType="application/vnd.openxmlformats-package.relationships+xml"/>
  <Override PartName="/ppt/slideMasters/_rels/slideMaster8.xml.rels" ContentType="application/vnd.openxmlformats-package.relationships+xml"/>
  <Override PartName="/ppt/slideMasters/_rels/slideMaster26.xml.rels" ContentType="application/vnd.openxmlformats-package.relationships+xml"/>
  <Override PartName="/ppt/slideMasters/_rels/slideMaster20.xml.rels" ContentType="application/vnd.openxmlformats-package.relationships+xml"/>
  <Override PartName="/ppt/slideMasters/_rels/slideMaster16.xml.rels" ContentType="application/vnd.openxmlformats-package.relationships+xml"/>
  <Override PartName="/ppt/slideMasters/_rels/slideMaster5.xml.rels" ContentType="application/vnd.openxmlformats-package.relationships+xml"/>
  <Override PartName="/ppt/slideMasters/_rels/slideMaster31.xml.rels" ContentType="application/vnd.openxmlformats-package.relationships+xml"/>
  <Override PartName="/ppt/slideMasters/_rels/slideMaster29.xml.rels" ContentType="application/vnd.openxmlformats-package.relationships+xml"/>
  <Override PartName="/ppt/slideMasters/_rels/slideMaster17.xml.rels" ContentType="application/vnd.openxmlformats-package.relationships+xml"/>
  <Override PartName="/ppt/slideMasters/_rels/slideMaster6.xml.rels" ContentType="application/vnd.openxmlformats-package.relationships+xml"/>
  <Override PartName="/ppt/slideMasters/_rels/slideMaster21.xml.rels" ContentType="application/vnd.openxmlformats-package.relationships+xml"/>
  <Override PartName="/ppt/slideMasters/_rels/slideMaster22.xml.rels" ContentType="application/vnd.openxmlformats-package.relationships+xml"/>
  <Override PartName="/ppt/slideMasters/_rels/slideMaster11.xml.rels" ContentType="application/vnd.openxmlformats-package.relationships+xml"/>
  <Override PartName="/ppt/slideMasters/_rels/slideMaster23.xml.rels" ContentType="application/vnd.openxmlformats-package.relationships+xml"/>
  <Override PartName="/ppt/slideMasters/_rels/slideMaster12.xml.rels" ContentType="application/vnd.openxmlformats-package.relationships+xml"/>
  <Override PartName="/ppt/slideMasters/_rels/slideMaster1.xml.rels" ContentType="application/vnd.openxmlformats-package.relationships+xml"/>
  <Override PartName="/ppt/slideMasters/_rels/slideMaster24.xml.rels" ContentType="application/vnd.openxmlformats-package.relationships+xml"/>
  <Override PartName="/ppt/slideMasters/_rels/slideMaster25.xml.rels" ContentType="application/vnd.openxmlformats-package.relationships+xml"/>
  <Override PartName="/ppt/slideMasters/_rels/slideMaster30.xml.rels" ContentType="application/vnd.openxmlformats-package.relationships+xml"/>
  <Override PartName="/ppt/slideMasters/_rels/slideMaster28.xml.rels" ContentType="application/vnd.openxmlformats-package.relationships+xml"/>
  <Override PartName="/ppt/slideMasters/_rels/slideMaster32.xml.rels" ContentType="application/vnd.openxmlformats-package.relationships+xml"/>
  <Override PartName="/ppt/slideMasters/_rels/slideMaster3.xml.rels" ContentType="application/vnd.openxmlformats-package.relationships+xml"/>
  <Override PartName="/ppt/slideMasters/_rels/slideMaster14.xml.rels" ContentType="application/vnd.openxmlformats-package.relationships+xml"/>
  <Override PartName="/ppt/slideMasters/_rels/slideMaster33.xml.rels" ContentType="application/vnd.openxmlformats-package.relationships+xml"/>
  <Override PartName="/ppt/slideMasters/_rels/slideMaster4.xml.rels" ContentType="application/vnd.openxmlformats-package.relationships+xml"/>
  <Override PartName="/ppt/slideMasters/_rels/slideMaster15.xml.rels" ContentType="application/vnd.openxmlformats-package.relationships+xml"/>
  <Override PartName="/ppt/slideMasters/_rels/slideMaster10.xml.rels" ContentType="application/vnd.openxmlformats-package.relationships+xml"/>
  <Override PartName="/ppt/slideMasters/_rels/slideMaster34.xml.rels" ContentType="application/vnd.openxmlformats-package.relationships+xml"/>
  <Override PartName="/ppt/slideMasters/_rels/slideMaster2.xml.rels" ContentType="application/vnd.openxmlformats-package.relationships+xml"/>
  <Override PartName="/ppt/slideMasters/_rels/slideMaster13.xml.rels" ContentType="application/vnd.openxmlformats-package.relationships+xml"/>
  <Override PartName="/ppt/slideMasters/_rels/slideMaster27.xml.rels" ContentType="application/vnd.openxmlformats-package.relationships+xml"/>
  <Override PartName="/ppt/slideMasters/_rels/slideMaster7.xml.rels" ContentType="application/vnd.openxmlformats-package.relationships+xml"/>
  <Override PartName="/ppt/slideMasters/_rels/slideMaster18.xml.rels" ContentType="application/vnd.openxmlformats-package.relationships+xml"/>
  <Override PartName="/ppt/slideMasters/slideMaster25.xml" ContentType="application/vnd.openxmlformats-officedocument.presentationml.slideMaster+xml"/>
  <Override PartName="/ppt/slideMasters/slideMaster24.xml" ContentType="application/vnd.openxmlformats-officedocument.presentationml.slideMaster+xml"/>
  <Override PartName="/ppt/slideMasters/slideMaster23.xml" ContentType="application/vnd.openxmlformats-officedocument.presentationml.slideMaster+xml"/>
  <Override PartName="/ppt/slideMasters/slideMaster22.xml" ContentType="application/vnd.openxmlformats-officedocument.presentationml.slideMaster+xml"/>
  <Override PartName="/ppt/slideMasters/slideMaster21.xml" ContentType="application/vnd.openxmlformats-officedocument.presentationml.slideMaster+xml"/>
  <Override PartName="/ppt/slideMasters/slideMaster3.xml" ContentType="application/vnd.openxmlformats-officedocument.presentationml.slideMaster+xml"/>
  <Override PartName="/ppt/slideMasters/slideMaster30.xml" ContentType="application/vnd.openxmlformats-officedocument.presentationml.slideMaster+xml"/>
  <Override PartName="/ppt/slideMasters/slideMaster28.xml" ContentType="application/vnd.openxmlformats-officedocument.presentationml.slideMaster+xml"/>
  <Override PartName="/ppt/slideMasters/slideMaster29.xml" ContentType="application/vnd.openxmlformats-officedocument.presentationml.slideMaster+xml"/>
  <Override PartName="/ppt/slideMasters/slideMaster31.xml" ContentType="application/vnd.openxmlformats-officedocument.presentationml.slideMaster+xml"/>
  <Override PartName="/ppt/slideMasters/slideMaster32.xml" ContentType="application/vnd.openxmlformats-officedocument.presentationml.slideMaster+xml"/>
  <Override PartName="/ppt/slideMasters/slideMaster5.xml" ContentType="application/vnd.openxmlformats-officedocument.presentationml.slideMaster+xml"/>
  <Override PartName="/ppt/slideMasters/slideMaster11.xml" ContentType="application/vnd.openxmlformats-officedocument.presentationml.slideMaster+xml"/>
  <Override PartName="/ppt/slideMasters/slideMaster33.xml" ContentType="application/vnd.openxmlformats-officedocument.presentationml.slideMaster+xml"/>
  <Override PartName="/ppt/slideMasters/slideMaster6.xml" ContentType="application/vnd.openxmlformats-officedocument.presentationml.slideMaster+xml"/>
  <Override PartName="/ppt/slideMasters/slideMaster12.xml" ContentType="application/vnd.openxmlformats-officedocument.presentationml.slideMaster+xml"/>
  <Override PartName="/ppt/slideMasters/slideMaster4.xml" ContentType="application/vnd.openxmlformats-officedocument.presentationml.slideMaster+xml"/>
  <Override PartName="/ppt/slideMasters/slideMaster10.xml" ContentType="application/vnd.openxmlformats-officedocument.presentationml.slideMaster+xml"/>
  <Override PartName="/ppt/slideMasters/slideMaster34.xml" ContentType="application/vnd.openxmlformats-officedocument.presentationml.slideMaster+xml"/>
  <Override PartName="/ppt/slideMasters/slideMaster2.xml" ContentType="application/vnd.openxmlformats-officedocument.presentationml.slideMaster+xml"/>
  <Override PartName="/ppt/slideMasters/slideMaster27.xml" ContentType="application/vnd.openxmlformats-officedocument.presentationml.slideMaster+xml"/>
  <Override PartName="/ppt/slideMasters/slideMaster7.xml" ContentType="application/vnd.openxmlformats-officedocument.presentationml.slideMaster+xml"/>
  <Override PartName="/ppt/slideMasters/slideMaster13.xml" ContentType="application/vnd.openxmlformats-officedocument.presentationml.slideMaster+xml"/>
  <Override PartName="/ppt/slideMasters/slideMaster1.xml" ContentType="application/vnd.openxmlformats-officedocument.presentationml.slideMaster+xml"/>
  <Override PartName="/ppt/slideMasters/slideMaster26.xml" ContentType="application/vnd.openxmlformats-officedocument.presentationml.slideMaster+xml"/>
  <Override PartName="/ppt/slideMasters/slideMaster8.xml" ContentType="application/vnd.openxmlformats-officedocument.presentationml.slideMaster+xml"/>
  <Override PartName="/ppt/slideMasters/slideMaster14.xml" ContentType="application/vnd.openxmlformats-officedocument.presentationml.slideMaster+xml"/>
  <Override PartName="/ppt/slideMasters/slideMaster9.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20.xml" ContentType="application/vnd.openxmlformats-officedocument.presentationml.slideMaster+xml"/>
  <Override PartName="/ppt/slideMasters/slideMaster19.xml" ContentType="application/vnd.openxmlformats-officedocument.presentationml.slideMaster+xml"/>
  <Override PartName="/ppt/presProps.xml" ContentType="application/vnd.openxmlformats-officedocument.presentationml.presProps+xml"/>
  <Override PartName="/ppt/theme/theme29.xml" ContentType="application/vnd.openxmlformats-officedocument.theme+xml"/>
  <Override PartName="/ppt/theme/theme28.xml" ContentType="application/vnd.openxmlformats-officedocument.theme+xml"/>
  <Override PartName="/ppt/theme/theme27.xml" ContentType="application/vnd.openxmlformats-officedocument.theme+xml"/>
  <Override PartName="/ppt/theme/theme26.xml" ContentType="application/vnd.openxmlformats-officedocument.theme+xml"/>
  <Override PartName="/ppt/theme/theme25.xml" ContentType="application/vnd.openxmlformats-officedocument.theme+xml"/>
  <Override PartName="/ppt/theme/theme13.xml" ContentType="application/vnd.openxmlformats-officedocument.theme+xml"/>
  <Override PartName="/ppt/theme/theme4.xml" ContentType="application/vnd.openxmlformats-officedocument.theme+xml"/>
  <Override PartName="/ppt/theme/theme31.xml" ContentType="application/vnd.openxmlformats-officedocument.theme+xml"/>
  <Override PartName="/ppt/theme/theme5.xml" ContentType="application/vnd.openxmlformats-officedocument.theme+xml"/>
  <Override PartName="/ppt/theme/theme32.xml" ContentType="application/vnd.openxmlformats-officedocument.theme+xml"/>
  <Override PartName="/ppt/theme/theme6.xml" ContentType="application/vnd.openxmlformats-officedocument.theme+xml"/>
  <Override PartName="/ppt/theme/theme33.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theme/theme10.xml" ContentType="application/vnd.openxmlformats-officedocument.theme+xml"/>
  <Override PartName="/ppt/theme/theme7.xml" ContentType="application/vnd.openxmlformats-officedocument.theme+xml"/>
  <Override PartName="/ppt/theme/theme34.xml" ContentType="application/vnd.openxmlformats-officedocument.theme+xml"/>
  <Override PartName="/ppt/theme/theme30.xml" ContentType="application/vnd.openxmlformats-officedocument.theme+xml"/>
  <Override PartName="/ppt/theme/theme3.xml" ContentType="application/vnd.openxmlformats-officedocument.theme+xml"/>
  <Override PartName="/ppt/theme/theme12.xml" ContentType="application/vnd.openxmlformats-officedocument.theme+xml"/>
  <Override PartName="/ppt/theme/theme2.xml" ContentType="application/vnd.openxmlformats-officedocument.theme+xml"/>
  <Override PartName="/ppt/theme/theme11.xml" ContentType="application/vnd.openxmlformats-officedocument.theme+xml"/>
  <Override PartName="/ppt/theme/theme1.xml" ContentType="application/vnd.openxmlformats-officedocument.theme+xml"/>
  <Override PartName="/ppt/theme/theme14.xml" ContentType="application/vnd.openxmlformats-officedocument.theme+xml"/>
  <Override PartName="/ppt/theme/theme15.xml" ContentType="application/vnd.openxmlformats-officedocument.theme+xml"/>
  <Override PartName="/ppt/theme/theme16.xml" ContentType="application/vnd.openxmlformats-officedocument.theme+xml"/>
  <Override PartName="/ppt/theme/theme17.xml" ContentType="application/vnd.openxmlformats-officedocument.theme+xml"/>
  <Override PartName="/ppt/theme/theme18.xml" ContentType="application/vnd.openxmlformats-officedocument.theme+xml"/>
  <Override PartName="/ppt/theme/theme20.xml" ContentType="application/vnd.openxmlformats-officedocument.theme+xml"/>
  <Override PartName="/ppt/theme/theme19.xml" ContentType="application/vnd.openxmlformats-officedocument.theme+xml"/>
  <Override PartName="/ppt/theme/theme21.xml" ContentType="application/vnd.openxmlformats-officedocument.theme+xml"/>
  <Override PartName="/ppt/theme/theme22.xml" ContentType="application/vnd.openxmlformats-officedocument.theme+xml"/>
  <Override PartName="/ppt/theme/theme23.xml" ContentType="application/vnd.openxmlformats-officedocument.theme+xml"/>
  <Override PartName="/ppt/theme/theme24.xml" ContentType="application/vnd.openxmlformats-officedocument.theme+xml"/>
  <Override PartName="/ppt/slideLayouts/slideLayout22.xml" ContentType="application/vnd.openxmlformats-officedocument.presentationml.slideLayout+xml"/>
  <Override PartName="/ppt/slideLayouts/_rels/slideLayout17.xml.rels" ContentType="application/vnd.openxmlformats-package.relationships+xml"/>
  <Override PartName="/ppt/slideLayouts/_rels/slideLayout9.xml.rels" ContentType="application/vnd.openxmlformats-package.relationships+xml"/>
  <Override PartName="/ppt/slideLayouts/_rels/slideLayout16.xml.rels" ContentType="application/vnd.openxmlformats-package.relationships+xml"/>
  <Override PartName="/ppt/slideLayouts/_rels/slideLayout8.xml.rels" ContentType="application/vnd.openxmlformats-package.relationships+xml"/>
  <Override PartName="/ppt/slideLayouts/_rels/slideLayout31.xml.rels" ContentType="application/vnd.openxmlformats-package.relationships+xml"/>
  <Override PartName="/ppt/slideLayouts/_rels/slideLayout29.xml.rels" ContentType="application/vnd.openxmlformats-package.relationships+xml"/>
  <Override PartName="/ppt/slideLayouts/_rels/slideLayout28.xml.rels" ContentType="application/vnd.openxmlformats-package.relationships+xml"/>
  <Override PartName="/ppt/slideLayouts/_rels/slideLayout30.xml.rels" ContentType="application/vnd.openxmlformats-package.relationships+xml"/>
  <Override PartName="/ppt/slideLayouts/_rels/slideLayout27.xml.rels" ContentType="application/vnd.openxmlformats-package.relationships+xml"/>
  <Override PartName="/ppt/slideLayouts/_rels/slideLayout15.xml.rels" ContentType="application/vnd.openxmlformats-package.relationships+xml"/>
  <Override PartName="/ppt/slideLayouts/_rels/slideLayout7.xml.rels" ContentType="application/vnd.openxmlformats-package.relationships+xml"/>
  <Override PartName="/ppt/slideLayouts/_rels/slideLayout26.xml.rels" ContentType="application/vnd.openxmlformats-package.relationships+xml"/>
  <Override PartName="/ppt/slideLayouts/_rels/slideLayout18.xml.rels" ContentType="application/vnd.openxmlformats-package.relationships+xml"/>
  <Override PartName="/ppt/slideLayouts/_rels/slideLayout20.xml.rels" ContentType="application/vnd.openxmlformats-package.relationships+xml"/>
  <Override PartName="/ppt/slideLayouts/_rels/slideLayout32.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1.xml.rels" ContentType="application/vnd.openxmlformats-package.relationships+xml"/>
  <Override PartName="/ppt/slideLayouts/_rels/slideLayout33.xml.rels" ContentType="application/vnd.openxmlformats-package.relationships+xml"/>
  <Override PartName="/ppt/slideLayouts/_rels/slideLayout22.xml.rels" ContentType="application/vnd.openxmlformats-package.relationships+xml"/>
  <Override PartName="/ppt/slideLayouts/_rels/slideLayout34.xml.rels" ContentType="application/vnd.openxmlformats-package.relationships+xml"/>
  <Override PartName="/ppt/slideLayouts/_rels/slideLayout13.xml.rels" ContentType="application/vnd.openxmlformats-package.relationships+xml"/>
  <Override PartName="/ppt/slideLayouts/_rels/slideLayout5.xml.rels" ContentType="application/vnd.openxmlformats-package.relationships+xml"/>
  <Override PartName="/ppt/slideLayouts/_rels/slideLayout25.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24.xml.rels" ContentType="application/vnd.openxmlformats-package.relationships+xml"/>
  <Override PartName="/ppt/slideLayouts/_rels/slideLayout11.xml.rels" ContentType="application/vnd.openxmlformats-package.relationships+xml"/>
  <Override PartName="/ppt/slideLayouts/_rels/slideLayout3.xml.rels" ContentType="application/vnd.openxmlformats-package.relationships+xml"/>
  <Override PartName="/ppt/slideLayouts/_rels/slideLayout23.xml.rels" ContentType="application/vnd.openxmlformats-package.relationships+xml"/>
  <Override PartName="/ppt/slideLayouts/_rels/slideLayout2.xml.rels" ContentType="application/vnd.openxmlformats-package.relationships+xml"/>
  <Override PartName="/ppt/slideLayouts/_rels/slideLayout10.xml.rels" ContentType="application/vnd.openxmlformats-package.relationships+xml"/>
  <Override PartName="/ppt/slideLayouts/_rels/slideLayout6.xml.rels" ContentType="application/vnd.openxmlformats-package.relationships+xml"/>
  <Override PartName="/ppt/slideLayouts/_rels/slideLayout14.xml.rels" ContentType="application/vnd.openxmlformats-package.relationships+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6.xml" ContentType="application/vnd.openxmlformats-officedocument.presentationml.slideLayout+xml"/>
  <Override PartName="/ppt/slideLayouts/slideLayout30.xml" ContentType="application/vnd.openxmlformats-officedocument.presentationml.slideLayout+xml"/>
  <Override PartName="/ppt/slideLayouts/slideLayout28.xml" ContentType="application/vnd.openxmlformats-officedocument.presentationml.slideLayout+xml"/>
  <Override PartName="/ppt/slideLayouts/slideLayout11.xml" ContentType="application/vnd.openxmlformats-officedocument.presentationml.slideLayout+xml"/>
  <Override PartName="/ppt/slideLayouts/slideLayout29.xml" ContentType="application/vnd.openxmlformats-officedocument.presentationml.slideLayout+xml"/>
  <Override PartName="/ppt/slideLayouts/slideLayout7.xml" ContentType="application/vnd.openxmlformats-officedocument.presentationml.slideLayout+xml"/>
  <Override PartName="/ppt/slideLayouts/slideLayout31.xml" ContentType="application/vnd.openxmlformats-officedocument.presentationml.slideLayout+xml"/>
  <Override PartName="/ppt/slideLayouts/slideLayout12.xml" ContentType="application/vnd.openxmlformats-officedocument.presentationml.slideLayout+xml"/>
  <Override PartName="/ppt/slideLayouts/slideLayout8.xml" ContentType="application/vnd.openxmlformats-officedocument.presentationml.slideLayout+xml"/>
  <Override PartName="/ppt/slideLayouts/slideLayout32.xml" ContentType="application/vnd.openxmlformats-officedocument.presentationml.slideLayout+xml"/>
  <Override PartName="/ppt/slideLayouts/slideLayout13.xml" ContentType="application/vnd.openxmlformats-officedocument.presentationml.slideLayout+xml"/>
  <Override PartName="/ppt/slideLayouts/slideLayout9.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10.xml" ContentType="application/vnd.openxmlformats-officedocument.presentationml.slideLayout+xml"/>
  <Override PartName="/ppt/slideLayouts/slideLayout5.xml" ContentType="application/vnd.openxmlformats-officedocument.presentationml.slideLayout+xml"/>
  <Override PartName="/ppt/slideLayouts/slideLayout27.xml" ContentType="application/vnd.openxmlformats-officedocument.presentationml.slideLayout+xml"/>
  <Override PartName="/ppt/slideLayouts/slideLayout4.xml" ContentType="application/vnd.openxmlformats-officedocument.presentationml.slideLayout+xml"/>
  <Override PartName="/ppt/slideLayouts/slideLayout26.xml" ContentType="application/vnd.openxmlformats-officedocument.presentationml.slideLayout+xml"/>
  <Override PartName="/ppt/slideLayouts/slideLayout3.xml" ContentType="application/vnd.openxmlformats-officedocument.presentationml.slideLayout+xml"/>
  <Override PartName="/ppt/slideLayouts/slideLayout25.xml" ContentType="application/vnd.openxmlformats-officedocument.presentationml.slideLayout+xml"/>
  <Override PartName="/ppt/slideLayouts/slideLayout2.xml" ContentType="application/vnd.openxmlformats-officedocument.presentationml.slideLayout+xml"/>
  <Override PartName="/ppt/slideLayouts/slideLayout24.xml" ContentType="application/vnd.openxmlformats-officedocument.presentationml.slideLayout+xml"/>
  <Override PartName="/ppt/slideLayouts/slideLayout1.xml" ContentType="application/vnd.openxmlformats-officedocument.presentationml.slideLayout+xml"/>
  <Override PartName="/ppt/slideLayouts/slideLayout2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s/slide1.xml" ContentType="application/vnd.openxmlformats-officedocument.presentationml.slide+xml"/>
  <Override PartName="/ppt/slides/_rels/slide12.xml.rels" ContentType="application/vnd.openxmlformats-package.relationships+xml"/>
  <Override PartName="/ppt/slides/_rels/slide9.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Override PartName="/ppt/_rels/presentation.xml.rels" ContentType="application/vnd.openxmlformats-package.relationships+xml"/>
  <Override PartName="/ppt/media/image1.jpeg" ContentType="image/jpeg"/>
  <Override PartName="/ppt/media/image2.jpeg" ContentType="image/jpeg"/>
  <Override PartName="/ppt/media/image3.jpeg" ContentType="image/jpeg"/>
  <Override PartName="/ppt/media/image4.jpeg" ContentType="image/jpeg"/>
</Types>
</file>

<file path=_rels/.rels><?xml version="1.0" encoding="UTF-8"?>
<Relationships xmlns="http://schemas.openxmlformats.org/package/2006/relationships"><Relationship Id="rId1" Type="http://schemas.openxmlformats.org/officedocument/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0" r:id="rId3"/>
    <p:sldMasterId id="2147483652" r:id="rId4"/>
    <p:sldMasterId id="2147483654" r:id="rId5"/>
    <p:sldMasterId id="2147483656" r:id="rId6"/>
    <p:sldMasterId id="2147483658" r:id="rId7"/>
    <p:sldMasterId id="2147483660" r:id="rId8"/>
    <p:sldMasterId id="2147483662" r:id="rId9"/>
    <p:sldMasterId id="2147483664" r:id="rId10"/>
    <p:sldMasterId id="2147483666" r:id="rId11"/>
    <p:sldMasterId id="2147483668" r:id="rId12"/>
    <p:sldMasterId id="2147483670" r:id="rId13"/>
    <p:sldMasterId id="2147483672" r:id="rId14"/>
    <p:sldMasterId id="2147483674" r:id="rId15"/>
    <p:sldMasterId id="2147483676" r:id="rId16"/>
    <p:sldMasterId id="2147483678" r:id="rId17"/>
    <p:sldMasterId id="2147483680" r:id="rId18"/>
    <p:sldMasterId id="2147483682" r:id="rId19"/>
    <p:sldMasterId id="2147483684" r:id="rId20"/>
    <p:sldMasterId id="2147483686" r:id="rId21"/>
    <p:sldMasterId id="2147483688" r:id="rId22"/>
    <p:sldMasterId id="2147483690" r:id="rId23"/>
    <p:sldMasterId id="2147483692" r:id="rId24"/>
    <p:sldMasterId id="2147483694" r:id="rId25"/>
    <p:sldMasterId id="2147483696" r:id="rId26"/>
    <p:sldMasterId id="2147483698" r:id="rId27"/>
    <p:sldMasterId id="2147483700" r:id="rId28"/>
    <p:sldMasterId id="2147483702" r:id="rId29"/>
    <p:sldMasterId id="2147483704" r:id="rId30"/>
    <p:sldMasterId id="2147483706" r:id="rId31"/>
    <p:sldMasterId id="2147483708" r:id="rId32"/>
    <p:sldMasterId id="2147483710" r:id="rId33"/>
    <p:sldMasterId id="2147483712" r:id="rId34"/>
    <p:sldMasterId id="2147483714" r:id="rId35"/>
  </p:sldMasterIdLst>
  <p:sldIdLst>
    <p:sldId id="256" r:id="rId36"/>
    <p:sldId id="257" r:id="rId37"/>
    <p:sldId id="258" r:id="rId38"/>
    <p:sldId id="259" r:id="rId39"/>
    <p:sldId id="260" r:id="rId40"/>
    <p:sldId id="261" r:id="rId41"/>
    <p:sldId id="262" r:id="rId42"/>
    <p:sldId id="263" r:id="rId43"/>
    <p:sldId id="264" r:id="rId44"/>
    <p:sldId id="265" r:id="rId45"/>
    <p:sldId id="266" r:id="rId46"/>
    <p:sldId id="267" r:id="rId47"/>
  </p:sldIdLst>
  <p:sldSz cx="9144000" cy="51435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slideMaster" Target="slideMasters/slideMaster11.xml"/><Relationship Id="rId13" Type="http://schemas.openxmlformats.org/officeDocument/2006/relationships/slideMaster" Target="slideMasters/slideMaster12.xml"/><Relationship Id="rId14" Type="http://schemas.openxmlformats.org/officeDocument/2006/relationships/slideMaster" Target="slideMasters/slideMaster13.xml"/><Relationship Id="rId15" Type="http://schemas.openxmlformats.org/officeDocument/2006/relationships/slideMaster" Target="slideMasters/slideMaster14.xml"/><Relationship Id="rId16" Type="http://schemas.openxmlformats.org/officeDocument/2006/relationships/slideMaster" Target="slideMasters/slideMaster15.xml"/><Relationship Id="rId17" Type="http://schemas.openxmlformats.org/officeDocument/2006/relationships/slideMaster" Target="slideMasters/slideMaster16.xml"/><Relationship Id="rId18" Type="http://schemas.openxmlformats.org/officeDocument/2006/relationships/slideMaster" Target="slideMasters/slideMaster17.xml"/><Relationship Id="rId19" Type="http://schemas.openxmlformats.org/officeDocument/2006/relationships/slideMaster" Target="slideMasters/slideMaster18.xml"/><Relationship Id="rId20" Type="http://schemas.openxmlformats.org/officeDocument/2006/relationships/slideMaster" Target="slideMasters/slideMaster19.xml"/><Relationship Id="rId21" Type="http://schemas.openxmlformats.org/officeDocument/2006/relationships/slideMaster" Target="slideMasters/slideMaster20.xml"/><Relationship Id="rId22" Type="http://schemas.openxmlformats.org/officeDocument/2006/relationships/slideMaster" Target="slideMasters/slideMaster21.xml"/><Relationship Id="rId23" Type="http://schemas.openxmlformats.org/officeDocument/2006/relationships/slideMaster" Target="slideMasters/slideMaster22.xml"/><Relationship Id="rId24" Type="http://schemas.openxmlformats.org/officeDocument/2006/relationships/slideMaster" Target="slideMasters/slideMaster23.xml"/><Relationship Id="rId25" Type="http://schemas.openxmlformats.org/officeDocument/2006/relationships/slideMaster" Target="slideMasters/slideMaster24.xml"/><Relationship Id="rId26" Type="http://schemas.openxmlformats.org/officeDocument/2006/relationships/slideMaster" Target="slideMasters/slideMaster25.xml"/><Relationship Id="rId27" Type="http://schemas.openxmlformats.org/officeDocument/2006/relationships/slideMaster" Target="slideMasters/slideMaster26.xml"/><Relationship Id="rId28" Type="http://schemas.openxmlformats.org/officeDocument/2006/relationships/slideMaster" Target="slideMasters/slideMaster27.xml"/><Relationship Id="rId29" Type="http://schemas.openxmlformats.org/officeDocument/2006/relationships/slideMaster" Target="slideMasters/slideMaster28.xml"/><Relationship Id="rId30" Type="http://schemas.openxmlformats.org/officeDocument/2006/relationships/slideMaster" Target="slideMasters/slideMaster29.xml"/><Relationship Id="rId31" Type="http://schemas.openxmlformats.org/officeDocument/2006/relationships/slideMaster" Target="slideMasters/slideMaster30.xml"/><Relationship Id="rId32" Type="http://schemas.openxmlformats.org/officeDocument/2006/relationships/slideMaster" Target="slideMasters/slideMaster31.xml"/><Relationship Id="rId33" Type="http://schemas.openxmlformats.org/officeDocument/2006/relationships/slideMaster" Target="slideMasters/slideMaster32.xml"/><Relationship Id="rId34" Type="http://schemas.openxmlformats.org/officeDocument/2006/relationships/slideMaster" Target="slideMasters/slideMaster33.xml"/><Relationship Id="rId35" Type="http://schemas.openxmlformats.org/officeDocument/2006/relationships/slideMaster" Target="slideMasters/slideMaster34.xml"/><Relationship Id="rId36" Type="http://schemas.openxmlformats.org/officeDocument/2006/relationships/slide" Target="slides/slide1.xml"/><Relationship Id="rId37" Type="http://schemas.openxmlformats.org/officeDocument/2006/relationships/slide" Target="slides/slide2.xml"/><Relationship Id="rId38" Type="http://schemas.openxmlformats.org/officeDocument/2006/relationships/slide" Target="slides/slide3.xml"/><Relationship Id="rId39" Type="http://schemas.openxmlformats.org/officeDocument/2006/relationships/slide" Target="slides/slide4.xml"/><Relationship Id="rId40" Type="http://schemas.openxmlformats.org/officeDocument/2006/relationships/slide" Target="slides/slide5.xml"/><Relationship Id="rId41" Type="http://schemas.openxmlformats.org/officeDocument/2006/relationships/slide" Target="slides/slide6.xml"/><Relationship Id="rId42" Type="http://schemas.openxmlformats.org/officeDocument/2006/relationships/slide" Target="slides/slide7.xml"/><Relationship Id="rId43" Type="http://schemas.openxmlformats.org/officeDocument/2006/relationships/slide" Target="slides/slide8.xml"/><Relationship Id="rId44" Type="http://schemas.openxmlformats.org/officeDocument/2006/relationships/slide" Target="slides/slide9.xml"/><Relationship Id="rId45" Type="http://schemas.openxmlformats.org/officeDocument/2006/relationships/slide" Target="slides/slide10.xml"/><Relationship Id="rId46" Type="http://schemas.openxmlformats.org/officeDocument/2006/relationships/slide" Target="slides/slide11.xml"/><Relationship Id="rId47" Type="http://schemas.openxmlformats.org/officeDocument/2006/relationships/slide" Target="slides/slide12.xml"/><Relationship Id="rId48"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18.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19.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0.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1.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3.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4.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25.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26.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27.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28.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29.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0.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1.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2.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TITLE">
    <p:spTree>
      <p:nvGrpSpPr>
        <p:cNvPr id="1" name=""/>
        <p:cNvGrpSpPr/>
        <p:nvPr/>
      </p:nvGrpSpPr>
      <p:grpSpPr>
        <a:xfrm>
          <a:off x="0" y="0"/>
          <a:ext cx="0" cy="0"/>
          <a:chOff x="0" y="0"/>
          <a:chExt cx="0" cy="0"/>
        </a:xfrm>
      </p:grpSpPr>
      <p:sp>
        <p:nvSpPr>
          <p:cNvPr id="2" name="PlaceHolder 1"/>
          <p:cNvSpPr>
            <a:spLocks noGrp="1"/>
          </p:cNvSpPr>
          <p:nvPr>
            <p:ph type="title"/>
          </p:nvPr>
        </p:nvSpPr>
        <p:spPr>
          <a:xfrm>
            <a:off x="854280" y="501840"/>
            <a:ext cx="4739400" cy="1058400"/>
          </a:xfrm>
          <a:prstGeom prst="rect">
            <a:avLst/>
          </a:prstGeom>
          <a:noFill/>
          <a:ln w="0">
            <a:noFill/>
          </a:ln>
        </p:spPr>
        <p:txBody>
          <a:bodyPr lIns="0" rIns="0" tIns="0" bIns="0" anchor="ctr">
            <a:noAutofit/>
          </a:bodyPr>
          <a:p>
            <a:pPr indent="0">
              <a:buNone/>
            </a:pPr>
            <a:endParaRPr b="0" lang="fr-FR" sz="1800" spc="-1" strike="noStrike">
              <a:solidFill>
                <a:schemeClr val="dk1"/>
              </a:solidFill>
              <a:latin typeface="Arial"/>
            </a:endParaRPr>
          </a:p>
        </p:txBody>
      </p:sp>
      <p:sp>
        <p:nvSpPr>
          <p:cNvPr id="3"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indent="0" algn="ctr">
              <a:buNone/>
            </a:pPr>
            <a:endParaRPr b="0" lang="en-US" sz="3200" spc="-1" strike="noStrike">
              <a:solidFill>
                <a:srgbClr val="ffffff"/>
              </a:solidFill>
              <a:latin typeface="OpenSymbol"/>
            </a:endParaRP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
    <p:spTree>
      <p:nvGrpSpPr>
        <p:cNvPr id="1" name=""/>
        <p:cNvGrpSpPr/>
        <p:nvPr/>
      </p:nvGrpSpPr>
      <p:grpSpPr>
        <a:xfrm>
          <a:off x="0" y="0"/>
          <a:ext cx="0" cy="0"/>
          <a:chOff x="0" y="0"/>
          <a:chExt cx="0" cy="0"/>
        </a:xfrm>
      </p:grpSpPr>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10">
    <p:spTree>
      <p:nvGrpSpPr>
        <p:cNvPr id="1" name=""/>
        <p:cNvGrpSpPr/>
        <p:nvPr/>
      </p:nvGrpSpPr>
      <p:grpSpPr>
        <a:xfrm>
          <a:off x="0" y="0"/>
          <a:ext cx="0" cy="0"/>
          <a:chOff x="0" y="0"/>
          <a:chExt cx="0" cy="0"/>
        </a:xfrm>
      </p:grpSpPr>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ECTION_HEADER">
    <p:spTree>
      <p:nvGrpSpPr>
        <p:cNvPr id="1" name=""/>
        <p:cNvGrpSpPr/>
        <p:nvPr/>
      </p:nvGrpSpPr>
      <p:grpSpPr>
        <a:xfrm>
          <a:off x="0" y="0"/>
          <a:ext cx="0" cy="0"/>
          <a:chOff x="0" y="0"/>
          <a:chExt cx="0" cy="0"/>
        </a:xfrm>
      </p:grpSpPr>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4">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4_1">
    <p:spTree>
      <p:nvGrpSpPr>
        <p:cNvPr id="1" name=""/>
        <p:cNvGrpSpPr/>
        <p:nvPr/>
      </p:nvGrpSpPr>
      <p:grpSpPr>
        <a:xfrm>
          <a:off x="0" y="0"/>
          <a:ext cx="0" cy="0"/>
          <a:chOff x="0" y="0"/>
          <a:chExt cx="0" cy="0"/>
        </a:xfrm>
      </p:grpSpPr>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_AND_TWO_COLUMNS_1">
    <p:spTree>
      <p:nvGrpSpPr>
        <p:cNvPr id="1" name=""/>
        <p:cNvGrpSpPr/>
        <p:nvPr/>
      </p:nvGrpSpPr>
      <p:grpSpPr>
        <a:xfrm>
          <a:off x="0" y="0"/>
          <a:ext cx="0" cy="0"/>
          <a:chOff x="0" y="0"/>
          <a:chExt cx="0" cy="0"/>
        </a:xfrm>
      </p:grpSpPr>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_AND_TWO_COLUMNS_1_1">
    <p:spTree>
      <p:nvGrpSpPr>
        <p:cNvPr id="1" name=""/>
        <p:cNvGrpSpPr/>
        <p:nvPr/>
      </p:nvGrpSpPr>
      <p:grpSpPr>
        <a:xfrm>
          <a:off x="0" y="0"/>
          <a:ext cx="0" cy="0"/>
          <a:chOff x="0" y="0"/>
          <a:chExt cx="0" cy="0"/>
        </a:xfrm>
      </p:grpSpPr>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6">
    <p:spTree>
      <p:nvGrpSpPr>
        <p:cNvPr id="1" name=""/>
        <p:cNvGrpSpPr/>
        <p:nvPr/>
      </p:nvGrpSpPr>
      <p:grpSpPr>
        <a:xfrm>
          <a:off x="0" y="0"/>
          <a:ext cx="0" cy="0"/>
          <a:chOff x="0" y="0"/>
          <a:chExt cx="0" cy="0"/>
        </a:xfrm>
      </p:grpSpPr>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5">
    <p:spTree>
      <p:nvGrpSpPr>
        <p:cNvPr id="1" name=""/>
        <p:cNvGrpSpPr/>
        <p:nvPr/>
      </p:nvGrpSpPr>
      <p:grpSpPr>
        <a:xfrm>
          <a:off x="0" y="0"/>
          <a:ext cx="0" cy="0"/>
          <a:chOff x="0" y="0"/>
          <a:chExt cx="0" cy="0"/>
        </a:xfrm>
      </p:grpSpPr>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7">
    <p:spTree>
      <p:nvGrpSpPr>
        <p:cNvPr id="1" name=""/>
        <p:cNvGrpSpPr/>
        <p:nvPr/>
      </p:nvGrpSpPr>
      <p:grpSpPr>
        <a:xfrm>
          <a:off x="0" y="0"/>
          <a:ext cx="0" cy="0"/>
          <a:chOff x="0" y="0"/>
          <a:chExt cx="0" cy="0"/>
        </a:xfrm>
      </p:grpSpPr>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IG_NUMBER">
    <p:spTree>
      <p:nvGrpSpPr>
        <p:cNvPr id="1" name=""/>
        <p:cNvGrpSpPr/>
        <p:nvPr/>
      </p:nvGrpSpPr>
      <p:grpSpPr>
        <a:xfrm>
          <a:off x="0" y="0"/>
          <a:ext cx="0" cy="0"/>
          <a:chOff x="0" y="0"/>
          <a:chExt cx="0" cy="0"/>
        </a:xfrm>
      </p:grpSpPr>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8">
    <p:spTree>
      <p:nvGrpSpPr>
        <p:cNvPr id="1" name=""/>
        <p:cNvGrpSpPr/>
        <p:nvPr/>
      </p:nvGrpSpPr>
      <p:grpSpPr>
        <a:xfrm>
          <a:off x="0" y="0"/>
          <a:ext cx="0" cy="0"/>
          <a:chOff x="0" y="0"/>
          <a:chExt cx="0" cy="0"/>
        </a:xfrm>
      </p:grpSpPr>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8_1">
    <p:spTree>
      <p:nvGrpSpPr>
        <p:cNvPr id="1" name=""/>
        <p:cNvGrpSpPr/>
        <p:nvPr/>
      </p:nvGrpSpPr>
      <p:grpSpPr>
        <a:xfrm>
          <a:off x="0" y="0"/>
          <a:ext cx="0" cy="0"/>
          <a:chOff x="0" y="0"/>
          <a:chExt cx="0" cy="0"/>
        </a:xfrm>
      </p:grpSpPr>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8_1_1">
    <p:spTree>
      <p:nvGrpSpPr>
        <p:cNvPr id="1" name=""/>
        <p:cNvGrpSpPr/>
        <p:nvPr/>
      </p:nvGrpSpPr>
      <p:grpSpPr>
        <a:xfrm>
          <a:off x="0" y="0"/>
          <a:ext cx="0" cy="0"/>
          <a:chOff x="0" y="0"/>
          <a:chExt cx="0" cy="0"/>
        </a:xfrm>
      </p:grpSpPr>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_AND_BODY">
    <p:spTree>
      <p:nvGrpSpPr>
        <p:cNvPr id="1" name=""/>
        <p:cNvGrpSpPr/>
        <p:nvPr/>
      </p:nvGrpSpPr>
      <p:grpSpPr>
        <a:xfrm>
          <a:off x="0" y="0"/>
          <a:ext cx="0" cy="0"/>
          <a:chOff x="0" y="0"/>
          <a:chExt cx="0" cy="0"/>
        </a:xfrm>
      </p:grpSpPr>
      <p:sp>
        <p:nvSpPr>
          <p:cNvPr id="163" name="PlaceHolder 1"/>
          <p:cNvSpPr>
            <a:spLocks noGrp="1"/>
          </p:cNvSpPr>
          <p:nvPr>
            <p:ph type="title"/>
          </p:nvPr>
        </p:nvSpPr>
        <p:spPr>
          <a:xfrm>
            <a:off x="854280" y="501840"/>
            <a:ext cx="4739400" cy="1058400"/>
          </a:xfrm>
          <a:prstGeom prst="rect">
            <a:avLst/>
          </a:prstGeom>
          <a:noFill/>
          <a:ln w="0">
            <a:noFill/>
          </a:ln>
        </p:spPr>
        <p:txBody>
          <a:bodyPr lIns="0" rIns="0" tIns="0" bIns="0" anchor="ctr">
            <a:noAutofit/>
          </a:bodyPr>
          <a:p>
            <a:pPr indent="0">
              <a:buNone/>
            </a:pPr>
            <a:endParaRPr b="0" lang="fr-FR" sz="1800" spc="-1" strike="noStrike">
              <a:solidFill>
                <a:schemeClr val="dk1"/>
              </a:solidFill>
              <a:latin typeface="Arial"/>
            </a:endParaRPr>
          </a:p>
        </p:txBody>
      </p:sp>
      <p:sp>
        <p:nvSpPr>
          <p:cNvPr id="164"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pPr indent="0">
              <a:spcBef>
                <a:spcPts val="1417"/>
              </a:spcBef>
              <a:buNone/>
            </a:pPr>
            <a:endParaRPr b="0" lang="fr-FR" sz="1400" spc="-1" strike="noStrike">
              <a:solidFill>
                <a:srgbClr val="000000"/>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3_1">
    <p:spTree>
      <p:nvGrpSpPr>
        <p:cNvPr id="1" name=""/>
        <p:cNvGrpSpPr/>
        <p:nvPr/>
      </p:nvGrpSpPr>
      <p:grpSpPr>
        <a:xfrm>
          <a:off x="0" y="0"/>
          <a:ext cx="0" cy="0"/>
          <a:chOff x="0" y="0"/>
          <a:chExt cx="0" cy="0"/>
        </a:xfrm>
      </p:grpSpPr>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9">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9_1">
    <p:spTree>
      <p:nvGrpSpPr>
        <p:cNvPr id="1" name=""/>
        <p:cNvGrpSpPr/>
        <p:nvPr/>
      </p:nvGrpSpPr>
      <p:grpSpPr>
        <a:xfrm>
          <a:off x="0" y="0"/>
          <a:ext cx="0" cy="0"/>
          <a:chOff x="0" y="0"/>
          <a:chExt cx="0" cy="0"/>
        </a:xfrm>
      </p:grpSpPr>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_AND_TWO_COLUMNS">
    <p:spTree>
      <p:nvGrpSpPr>
        <p:cNvPr id="1" name=""/>
        <p:cNvGrpSpPr/>
        <p:nvPr/>
      </p:nvGrpSpPr>
      <p:grpSpPr>
        <a:xfrm>
          <a:off x="0" y="0"/>
          <a:ext cx="0" cy="0"/>
          <a:chOff x="0" y="0"/>
          <a:chExt cx="0" cy="0"/>
        </a:xfrm>
      </p:grpSpPr>
      <p:sp>
        <p:nvSpPr>
          <p:cNvPr id="188" name="PlaceHolder 1"/>
          <p:cNvSpPr>
            <a:spLocks noGrp="1"/>
          </p:cNvSpPr>
          <p:nvPr>
            <p:ph type="title"/>
          </p:nvPr>
        </p:nvSpPr>
        <p:spPr>
          <a:xfrm>
            <a:off x="854280" y="501840"/>
            <a:ext cx="4739400" cy="1058400"/>
          </a:xfrm>
          <a:prstGeom prst="rect">
            <a:avLst/>
          </a:prstGeom>
          <a:noFill/>
          <a:ln w="0">
            <a:noFill/>
          </a:ln>
        </p:spPr>
        <p:txBody>
          <a:bodyPr lIns="0" rIns="0" tIns="0" bIns="0" anchor="ctr">
            <a:noAutofit/>
          </a:bodyPr>
          <a:p>
            <a:pPr indent="0">
              <a:buNone/>
            </a:pPr>
            <a:endParaRPr b="0" lang="fr-FR" sz="1800" spc="-1" strike="noStrike">
              <a:solidFill>
                <a:schemeClr val="dk1"/>
              </a:solidFill>
              <a:latin typeface="Arial"/>
            </a:endParaRPr>
          </a:p>
        </p:txBody>
      </p:sp>
      <p:sp>
        <p:nvSpPr>
          <p:cNvPr id="189"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pPr indent="0">
              <a:spcBef>
                <a:spcPts val="1417"/>
              </a:spcBef>
              <a:buNone/>
            </a:pPr>
            <a:endParaRPr b="0" lang="fr-FR" sz="1400" spc="-1" strike="noStrike">
              <a:solidFill>
                <a:srgbClr val="000000"/>
              </a:solidFill>
              <a:latin typeface="Arial"/>
            </a:endParaRPr>
          </a:p>
        </p:txBody>
      </p:sp>
      <p:sp>
        <p:nvSpPr>
          <p:cNvPr id="190"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pPr indent="0">
              <a:spcBef>
                <a:spcPts val="1417"/>
              </a:spcBef>
              <a:buNone/>
            </a:pPr>
            <a:endParaRPr b="0" lang="fr-FR" sz="1400" spc="-1" strike="noStrike">
              <a:solidFill>
                <a:srgbClr val="000000"/>
              </a:solid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_ONLY">
    <p:spTree>
      <p:nvGrpSpPr>
        <p:cNvPr id="1" name=""/>
        <p:cNvGrpSpPr/>
        <p:nvPr/>
      </p:nvGrpSpPr>
      <p:grpSpPr>
        <a:xfrm>
          <a:off x="0" y="0"/>
          <a:ext cx="0" cy="0"/>
          <a:chOff x="0" y="0"/>
          <a:chExt cx="0" cy="0"/>
        </a:xfrm>
      </p:grpSpPr>
      <p:sp>
        <p:nvSpPr>
          <p:cNvPr id="200" name="PlaceHolder 1"/>
          <p:cNvSpPr>
            <a:spLocks noGrp="1"/>
          </p:cNvSpPr>
          <p:nvPr>
            <p:ph type="title"/>
          </p:nvPr>
        </p:nvSpPr>
        <p:spPr>
          <a:xfrm>
            <a:off x="854280" y="501840"/>
            <a:ext cx="4739400" cy="1058400"/>
          </a:xfrm>
          <a:prstGeom prst="rect">
            <a:avLst/>
          </a:prstGeom>
          <a:noFill/>
          <a:ln w="0">
            <a:noFill/>
          </a:ln>
        </p:spPr>
        <p:txBody>
          <a:bodyPr lIns="0" rIns="0" tIns="0" bIns="0" anchor="ctr">
            <a:noAutofit/>
          </a:bodyPr>
          <a:p>
            <a:pPr indent="0">
              <a:buNone/>
            </a:pPr>
            <a:endParaRPr b="0" lang="fr-FR" sz="1800" spc="-1" strike="noStrike">
              <a:solidFill>
                <a:schemeClr val="dk1"/>
              </a:solid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ONE_COLUMN_TEXT">
    <p:spTree>
      <p:nvGrpSpPr>
        <p:cNvPr id="1" name=""/>
        <p:cNvGrpSpPr/>
        <p:nvPr/>
      </p:nvGrpSpPr>
      <p:grpSpPr>
        <a:xfrm>
          <a:off x="0" y="0"/>
          <a:ext cx="0" cy="0"/>
          <a:chOff x="0" y="0"/>
          <a:chExt cx="0" cy="0"/>
        </a:xfrm>
      </p:grpSpPr>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p:spTree>
      <p:nvGrpSpPr>
        <p:cNvPr id="1" name=""/>
        <p:cNvGrpSpPr/>
        <p:nvPr/>
      </p:nvGrpSpPr>
      <p:grpSpPr>
        <a:xfrm>
          <a:off x="0" y="0"/>
          <a:ext cx="0" cy="0"/>
          <a:chOff x="0" y="0"/>
          <a:chExt cx="0" cy="0"/>
        </a:xfrm>
      </p:grpSpPr>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MAIN_POINT">
    <p:spTree>
      <p:nvGrpSpPr>
        <p:cNvPr id="1" name=""/>
        <p:cNvGrpSpPr/>
        <p:nvPr/>
      </p:nvGrpSpPr>
      <p:grpSpPr>
        <a:xfrm>
          <a:off x="0" y="0"/>
          <a:ext cx="0" cy="0"/>
          <a:chOff x="0" y="0"/>
          <a:chExt cx="0" cy="0"/>
        </a:xfrm>
      </p:grpSpPr>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ECTION_TITLE_AND_DESCRIPTION">
    <p:spTree>
      <p:nvGrpSpPr>
        <p:cNvPr id="1" name=""/>
        <p:cNvGrpSpPr/>
        <p:nvPr/>
      </p:nvGrpSpPr>
      <p:grpSpPr>
        <a:xfrm>
          <a:off x="0" y="0"/>
          <a:ext cx="0" cy="0"/>
          <a:chOff x="0" y="0"/>
          <a:chExt cx="0" cy="0"/>
        </a:xfrm>
      </p:grpSpPr>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APTION_ONLY">
    <p:spTree>
      <p:nvGrpSpPr>
        <p:cNvPr id="1" name=""/>
        <p:cNvGrpSpPr/>
        <p:nvPr/>
      </p:nvGrpSpPr>
      <p:grpSpPr>
        <a:xfrm>
          <a:off x="0" y="0"/>
          <a:ext cx="0" cy="0"/>
          <a:chOff x="0" y="0"/>
          <a:chExt cx="0" cy="0"/>
        </a:xfrm>
      </p:grpSpPr>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imple-light-2">
    <p:spTree>
      <p:nvGrpSpPr>
        <p:cNvPr id="1" name=""/>
        <p:cNvGrpSpPr/>
        <p:nvPr/>
      </p:nvGrpSpPr>
      <p:grpSpPr>
        <a:xfrm>
          <a:off x="0" y="0"/>
          <a:ext cx="0" cy="0"/>
          <a:chOff x="0" y="0"/>
          <a:chExt cx="0" cy="0"/>
        </a:xfrm>
      </p:grpSpPr>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Default">
    <p:spTree>
      <p:nvGrpSpPr>
        <p:cNvPr id="1" name=""/>
        <p:cNvGrpSpPr/>
        <p:nvPr/>
      </p:nvGrpSpPr>
      <p:grpSpPr>
        <a:xfrm>
          <a:off x="0" y="0"/>
          <a:ext cx="0" cy="0"/>
          <a:chOff x="0" y="0"/>
          <a:chExt cx="0" cy="0"/>
        </a:xfrm>
      </p:grpSpPr>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_1_1_1_1_1_1">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_ONLY_1">
    <p:spTree>
      <p:nvGrpSpPr>
        <p:cNvPr id="1" name=""/>
        <p:cNvGrpSpPr/>
        <p:nvPr/>
      </p:nvGrpSpPr>
      <p:grpSpPr>
        <a:xfrm>
          <a:off x="0" y="0"/>
          <a:ext cx="0" cy="0"/>
          <a:chOff x="0" y="0"/>
          <a:chExt cx="0" cy="0"/>
        </a:xfrm>
      </p:grpSpPr>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_ONLY_2">
    <p:spTree>
      <p:nvGrpSpPr>
        <p:cNvPr id="1" name=""/>
        <p:cNvGrpSpPr/>
        <p:nvPr/>
      </p:nvGrpSpPr>
      <p:grpSpPr>
        <a:xfrm>
          <a:off x="0" y="0"/>
          <a:ext cx="0" cy="0"/>
          <a:chOff x="0" y="0"/>
          <a:chExt cx="0" cy="0"/>
        </a:xfrm>
      </p:grpSpPr>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_ONLY_3">
    <p:spTree>
      <p:nvGrpSpPr>
        <p:cNvPr id="1" name=""/>
        <p:cNvGrpSpPr/>
        <p:nvPr/>
      </p:nvGrpSpPr>
      <p:grpSpPr>
        <a:xfrm>
          <a:off x="0" y="0"/>
          <a:ext cx="0" cy="0"/>
          <a:chOff x="0" y="0"/>
          <a:chExt cx="0" cy="0"/>
        </a:xfrm>
      </p:grpSpPr>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IG_NUMBER_1">
    <p:spTree>
      <p:nvGrpSpPr>
        <p:cNvPr id="1" name=""/>
        <p:cNvGrpSpPr/>
        <p:nvPr/>
      </p:nvGrpSpPr>
      <p:grpSpPr>
        <a:xfrm>
          <a:off x="0" y="0"/>
          <a:ext cx="0" cy="0"/>
          <a:chOff x="0" y="0"/>
          <a:chExt cx="0" cy="0"/>
        </a:xfrm>
      </p:grpSpPr>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_1_1">
    <p:spTree>
      <p:nvGrpSpPr>
        <p:cNvPr id="1" name=""/>
        <p:cNvGrpSpPr/>
        <p:nvPr/>
      </p:nvGrpSpPr>
      <p:grpSpPr>
        <a:xfrm>
          <a:off x="0" y="0"/>
          <a:ext cx="0" cy="0"/>
          <a:chOff x="0" y="0"/>
          <a:chExt cx="0" cy="0"/>
        </a:xfrm>
      </p:grpSpPr>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slideLayout" Target="../slideLayouts/slideLayout10.xml"/>
</Relationships>
</file>

<file path=ppt/slideMasters/_rels/slideMaster11.xml.rels><?xml version="1.0" encoding="UTF-8"?>
<Relationships xmlns="http://schemas.openxmlformats.org/package/2006/relationships"><Relationship Id="rId1" Type="http://schemas.openxmlformats.org/officeDocument/2006/relationships/theme" Target="../theme/theme11.xml"/><Relationship Id="rId2" Type="http://schemas.openxmlformats.org/officeDocument/2006/relationships/slideLayout" Target="../slideLayouts/slideLayout11.xml"/>
</Relationships>
</file>

<file path=ppt/slideMasters/_rels/slideMaster12.xml.rels><?xml version="1.0" encoding="UTF-8"?>
<Relationships xmlns="http://schemas.openxmlformats.org/package/2006/relationships"><Relationship Id="rId1" Type="http://schemas.openxmlformats.org/officeDocument/2006/relationships/theme" Target="../theme/theme12.xml"/><Relationship Id="rId2" Type="http://schemas.openxmlformats.org/officeDocument/2006/relationships/slideLayout" Target="../slideLayouts/slideLayout12.xml"/>
</Relationships>
</file>

<file path=ppt/slideMasters/_rels/slideMaster13.xml.rels><?xml version="1.0" encoding="UTF-8"?>
<Relationships xmlns="http://schemas.openxmlformats.org/package/2006/relationships"><Relationship Id="rId1" Type="http://schemas.openxmlformats.org/officeDocument/2006/relationships/theme" Target="../theme/theme13.xml"/><Relationship Id="rId2" Type="http://schemas.openxmlformats.org/officeDocument/2006/relationships/slideLayout" Target="../slideLayouts/slideLayout13.xml"/>
</Relationships>
</file>

<file path=ppt/slideMasters/_rels/slideMaster14.xml.rels><?xml version="1.0" encoding="UTF-8"?>
<Relationships xmlns="http://schemas.openxmlformats.org/package/2006/relationships"><Relationship Id="rId1" Type="http://schemas.openxmlformats.org/officeDocument/2006/relationships/theme" Target="../theme/theme14.xml"/><Relationship Id="rId2" Type="http://schemas.openxmlformats.org/officeDocument/2006/relationships/slideLayout" Target="../slideLayouts/slideLayout14.xml"/>
</Relationships>
</file>

<file path=ppt/slideMasters/_rels/slideMaster15.xml.rels><?xml version="1.0" encoding="UTF-8"?>
<Relationships xmlns="http://schemas.openxmlformats.org/package/2006/relationships"><Relationship Id="rId1" Type="http://schemas.openxmlformats.org/officeDocument/2006/relationships/theme" Target="../theme/theme15.xml"/><Relationship Id="rId2" Type="http://schemas.openxmlformats.org/officeDocument/2006/relationships/slideLayout" Target="../slideLayouts/slideLayout15.xml"/>
</Relationships>
</file>

<file path=ppt/slideMasters/_rels/slideMaster16.xml.rels><?xml version="1.0" encoding="UTF-8"?>
<Relationships xmlns="http://schemas.openxmlformats.org/package/2006/relationships"><Relationship Id="rId1" Type="http://schemas.openxmlformats.org/officeDocument/2006/relationships/theme" Target="../theme/theme16.xml"/><Relationship Id="rId2" Type="http://schemas.openxmlformats.org/officeDocument/2006/relationships/slideLayout" Target="../slideLayouts/slideLayout16.xml"/>
</Relationships>
</file>

<file path=ppt/slideMasters/_rels/slideMaster17.xml.rels><?xml version="1.0" encoding="UTF-8"?>
<Relationships xmlns="http://schemas.openxmlformats.org/package/2006/relationships"><Relationship Id="rId1" Type="http://schemas.openxmlformats.org/officeDocument/2006/relationships/theme" Target="../theme/theme17.xml"/><Relationship Id="rId2" Type="http://schemas.openxmlformats.org/officeDocument/2006/relationships/slideLayout" Target="../slideLayouts/slideLayout17.xml"/>
</Relationships>
</file>

<file path=ppt/slideMasters/_rels/slideMaster18.xml.rels><?xml version="1.0" encoding="UTF-8"?>
<Relationships xmlns="http://schemas.openxmlformats.org/package/2006/relationships"><Relationship Id="rId1" Type="http://schemas.openxmlformats.org/officeDocument/2006/relationships/theme" Target="../theme/theme18.xml"/><Relationship Id="rId2" Type="http://schemas.openxmlformats.org/officeDocument/2006/relationships/slideLayout" Target="../slideLayouts/slideLayout18.xml"/>
</Relationships>
</file>

<file path=ppt/slideMasters/_rels/slideMaster19.xml.rels><?xml version="1.0" encoding="UTF-8"?>
<Relationships xmlns="http://schemas.openxmlformats.org/package/2006/relationships"><Relationship Id="rId1" Type="http://schemas.openxmlformats.org/officeDocument/2006/relationships/theme" Target="../theme/theme19.xml"/><Relationship Id="rId2" Type="http://schemas.openxmlformats.org/officeDocument/2006/relationships/slideLayout" Target="../slideLayouts/slideLayout19.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2.xml"/>
</Relationships>
</file>

<file path=ppt/slideMasters/_rels/slideMaster20.xml.rels><?xml version="1.0" encoding="UTF-8"?>
<Relationships xmlns="http://schemas.openxmlformats.org/package/2006/relationships"><Relationship Id="rId1" Type="http://schemas.openxmlformats.org/officeDocument/2006/relationships/theme" Target="../theme/theme20.xml"/><Relationship Id="rId2" Type="http://schemas.openxmlformats.org/officeDocument/2006/relationships/slideLayout" Target="../slideLayouts/slideLayout20.xml"/>
</Relationships>
</file>

<file path=ppt/slideMasters/_rels/slideMaster21.xml.rels><?xml version="1.0" encoding="UTF-8"?>
<Relationships xmlns="http://schemas.openxmlformats.org/package/2006/relationships"><Relationship Id="rId1" Type="http://schemas.openxmlformats.org/officeDocument/2006/relationships/theme" Target="../theme/theme21.xml"/><Relationship Id="rId2" Type="http://schemas.openxmlformats.org/officeDocument/2006/relationships/slideLayout" Target="../slideLayouts/slideLayout21.xml"/>
</Relationships>
</file>

<file path=ppt/slideMasters/_rels/slideMaster22.xml.rels><?xml version="1.0" encoding="UTF-8"?>
<Relationships xmlns="http://schemas.openxmlformats.org/package/2006/relationships"><Relationship Id="rId1" Type="http://schemas.openxmlformats.org/officeDocument/2006/relationships/theme" Target="../theme/theme22.xml"/><Relationship Id="rId2" Type="http://schemas.openxmlformats.org/officeDocument/2006/relationships/slideLayout" Target="../slideLayouts/slideLayout22.xml"/>
</Relationships>
</file>

<file path=ppt/slideMasters/_rels/slideMaster23.xml.rels><?xml version="1.0" encoding="UTF-8"?>
<Relationships xmlns="http://schemas.openxmlformats.org/package/2006/relationships"><Relationship Id="rId1" Type="http://schemas.openxmlformats.org/officeDocument/2006/relationships/theme" Target="../theme/theme23.xml"/><Relationship Id="rId2" Type="http://schemas.openxmlformats.org/officeDocument/2006/relationships/slideLayout" Target="../slideLayouts/slideLayout23.xml"/>
</Relationships>
</file>

<file path=ppt/slideMasters/_rels/slideMaster24.xml.rels><?xml version="1.0" encoding="UTF-8"?>
<Relationships xmlns="http://schemas.openxmlformats.org/package/2006/relationships"><Relationship Id="rId1" Type="http://schemas.openxmlformats.org/officeDocument/2006/relationships/theme" Target="../theme/theme24.xml"/><Relationship Id="rId2" Type="http://schemas.openxmlformats.org/officeDocument/2006/relationships/hyperlink" Target="https://bit.ly/3A1uf1Q"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 Id="rId5" Type="http://schemas.openxmlformats.org/officeDocument/2006/relationships/slideLayout" Target="../slideLayouts/slideLayout24.xml"/>
</Relationships>
</file>

<file path=ppt/slideMasters/_rels/slideMaster25.xml.rels><?xml version="1.0" encoding="UTF-8"?>
<Relationships xmlns="http://schemas.openxmlformats.org/package/2006/relationships"><Relationship Id="rId1" Type="http://schemas.openxmlformats.org/officeDocument/2006/relationships/theme" Target="../theme/theme25.xml"/><Relationship Id="rId2" Type="http://schemas.openxmlformats.org/officeDocument/2006/relationships/slideLayout" Target="../slideLayouts/slideLayout25.xml"/>
</Relationships>
</file>

<file path=ppt/slideMasters/_rels/slideMaster26.xml.rels><?xml version="1.0" encoding="UTF-8"?>
<Relationships xmlns="http://schemas.openxmlformats.org/package/2006/relationships"><Relationship Id="rId1" Type="http://schemas.openxmlformats.org/officeDocument/2006/relationships/theme" Target="../theme/theme26.xml"/><Relationship Id="rId2" Type="http://schemas.openxmlformats.org/officeDocument/2006/relationships/slideLayout" Target="../slideLayouts/slideLayout26.xml"/>
</Relationships>
</file>

<file path=ppt/slideMasters/_rels/slideMaster27.xml.rels><?xml version="1.0" encoding="UTF-8"?>
<Relationships xmlns="http://schemas.openxmlformats.org/package/2006/relationships"><Relationship Id="rId1" Type="http://schemas.openxmlformats.org/officeDocument/2006/relationships/theme" Target="../theme/theme27.xml"/><Relationship Id="rId2" Type="http://schemas.openxmlformats.org/officeDocument/2006/relationships/slideLayout" Target="../slideLayouts/slideLayout27.xml"/>
</Relationships>
</file>

<file path=ppt/slideMasters/_rels/slideMaster28.xml.rels><?xml version="1.0" encoding="UTF-8"?>
<Relationships xmlns="http://schemas.openxmlformats.org/package/2006/relationships"><Relationship Id="rId1" Type="http://schemas.openxmlformats.org/officeDocument/2006/relationships/theme" Target="../theme/theme28.xml"/><Relationship Id="rId2" Type="http://schemas.openxmlformats.org/officeDocument/2006/relationships/slideLayout" Target="../slideLayouts/slideLayout28.xml"/>
</Relationships>
</file>

<file path=ppt/slideMasters/_rels/slideMaster29.xml.rels><?xml version="1.0" encoding="UTF-8"?>
<Relationships xmlns="http://schemas.openxmlformats.org/package/2006/relationships"><Relationship Id="rId1" Type="http://schemas.openxmlformats.org/officeDocument/2006/relationships/theme" Target="../theme/theme29.xml"/><Relationship Id="rId2" Type="http://schemas.openxmlformats.org/officeDocument/2006/relationships/slideLayout" Target="../slideLayouts/slideLayout29.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3.xml"/>
</Relationships>
</file>

<file path=ppt/slideMasters/_rels/slideMaster30.xml.rels><?xml version="1.0" encoding="UTF-8"?>
<Relationships xmlns="http://schemas.openxmlformats.org/package/2006/relationships"><Relationship Id="rId1" Type="http://schemas.openxmlformats.org/officeDocument/2006/relationships/theme" Target="../theme/theme30.xml"/><Relationship Id="rId2" Type="http://schemas.openxmlformats.org/officeDocument/2006/relationships/slideLayout" Target="../slideLayouts/slideLayout30.xml"/>
</Relationships>
</file>

<file path=ppt/slideMasters/_rels/slideMaster31.xml.rels><?xml version="1.0" encoding="UTF-8"?>
<Relationships xmlns="http://schemas.openxmlformats.org/package/2006/relationships"><Relationship Id="rId1" Type="http://schemas.openxmlformats.org/officeDocument/2006/relationships/theme" Target="../theme/theme31.xml"/><Relationship Id="rId2" Type="http://schemas.openxmlformats.org/officeDocument/2006/relationships/slideLayout" Target="../slideLayouts/slideLayout31.xml"/>
</Relationships>
</file>

<file path=ppt/slideMasters/_rels/slideMaster32.xml.rels><?xml version="1.0" encoding="UTF-8"?>
<Relationships xmlns="http://schemas.openxmlformats.org/package/2006/relationships"><Relationship Id="rId1" Type="http://schemas.openxmlformats.org/officeDocument/2006/relationships/theme" Target="../theme/theme32.xml"/><Relationship Id="rId2" Type="http://schemas.openxmlformats.org/officeDocument/2006/relationships/slideLayout" Target="../slideLayouts/slideLayout32.xml"/>
</Relationships>
</file>

<file path=ppt/slideMasters/_rels/slideMaster33.xml.rels><?xml version="1.0" encoding="UTF-8"?>
<Relationships xmlns="http://schemas.openxmlformats.org/package/2006/relationships"><Relationship Id="rId1" Type="http://schemas.openxmlformats.org/officeDocument/2006/relationships/theme" Target="../theme/theme33.xml"/><Relationship Id="rId2" Type="http://schemas.openxmlformats.org/officeDocument/2006/relationships/slideLayout" Target="../slideLayouts/slideLayout33.xml"/>
</Relationships>
</file>

<file path=ppt/slideMasters/_rels/slideMaster34.xml.rels><?xml version="1.0" encoding="UTF-8"?>
<Relationships xmlns="http://schemas.openxmlformats.org/package/2006/relationships"><Relationship Id="rId1" Type="http://schemas.openxmlformats.org/officeDocument/2006/relationships/theme" Target="../theme/theme34.xml"/><Relationship Id="rId2" Type="http://schemas.openxmlformats.org/officeDocument/2006/relationships/slideLayout" Target="../slideLayouts/slideLayout34.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4.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5.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slideLayout" Target="../slideLayouts/slideLayout7.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slideLayout" Target="../slideLayouts/slideLayout8.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slideLayout" Target="../slideLayouts/slideLayout9.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3543840" y="1530000"/>
            <a:ext cx="4831560" cy="1878480"/>
          </a:xfrm>
          <a:prstGeom prst="rect">
            <a:avLst/>
          </a:prstGeom>
          <a:noFill/>
          <a:ln w="0">
            <a:noFill/>
          </a:ln>
        </p:spPr>
        <p:txBody>
          <a:bodyPr lIns="91440" rIns="91440" tIns="91440" bIns="91440" anchor="b">
            <a:noAutofit/>
          </a:bodyPr>
          <a:p>
            <a:pPr indent="0">
              <a:buNone/>
            </a:pPr>
            <a:r>
              <a:rPr b="0" lang="fr-FR" sz="6000" spc="-1" strike="noStrike">
                <a:solidFill>
                  <a:schemeClr val="dk1"/>
                </a:solidFill>
                <a:latin typeface="Arial"/>
              </a:rPr>
              <a:t>Click to edit the title text format</a:t>
            </a:r>
            <a:endParaRPr b="0" lang="fr-FR" sz="6000" spc="-1" strike="noStrike">
              <a:solidFill>
                <a:schemeClr val="dk1"/>
              </a:solidFill>
              <a:latin typeface="Arial"/>
            </a:endParaRPr>
          </a:p>
        </p:txBody>
      </p:sp>
      <p:sp>
        <p:nvSpPr>
          <p:cNvPr id="1"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fr-FR" sz="1400" spc="-1" strike="noStrike">
                <a:solidFill>
                  <a:srgbClr val="000000"/>
                </a:solidFill>
                <a:latin typeface="Arial"/>
              </a:rPr>
              <a:t>Click to edit the outline text format</a:t>
            </a:r>
            <a:endParaRPr b="0" lang="fr-FR" sz="14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fr-FR" sz="1400" spc="-1" strike="noStrike">
                <a:solidFill>
                  <a:srgbClr val="000000"/>
                </a:solidFill>
                <a:latin typeface="Arial"/>
              </a:rPr>
              <a:t>Second Outline Level</a:t>
            </a:r>
            <a:endParaRPr b="0" lang="fr-FR" sz="14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fr-FR" sz="1400" spc="-1" strike="noStrike">
                <a:solidFill>
                  <a:srgbClr val="000000"/>
                </a:solidFill>
                <a:latin typeface="Arial"/>
              </a:rPr>
              <a:t>Third Outline Level</a:t>
            </a:r>
            <a:endParaRPr b="0" lang="fr-FR" sz="14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fr-FR" sz="1400" spc="-1" strike="noStrike">
                <a:solidFill>
                  <a:srgbClr val="000000"/>
                </a:solidFill>
                <a:latin typeface="Arial"/>
              </a:rPr>
              <a:t>Fourth Outline Level</a:t>
            </a:r>
            <a:endParaRPr b="0" lang="fr-FR" sz="14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fr-FR" sz="2000" spc="-1" strike="noStrike">
                <a:solidFill>
                  <a:srgbClr val="000000"/>
                </a:solidFill>
                <a:latin typeface="Arial"/>
              </a:rPr>
              <a:t>Fifth Outline Level</a:t>
            </a:r>
            <a:endParaRPr b="0" lang="fr-FR" sz="20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fr-FR" sz="2000" spc="-1" strike="noStrike">
                <a:solidFill>
                  <a:srgbClr val="000000"/>
                </a:solidFill>
                <a:latin typeface="Arial"/>
              </a:rPr>
              <a:t>Sixth Outline Level</a:t>
            </a:r>
            <a:endParaRPr b="0" lang="fr-FR" sz="20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fr-FR" sz="2000" spc="-1" strike="noStrike">
                <a:solidFill>
                  <a:srgbClr val="000000"/>
                </a:solidFill>
                <a:latin typeface="Arial"/>
              </a:rPr>
              <a:t>Seventh Outline Level</a:t>
            </a:r>
            <a:endParaRPr b="0" lang="fr-FR"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61" name="PlaceHolder 1"/>
          <p:cNvSpPr>
            <a:spLocks noGrp="1"/>
          </p:cNvSpPr>
          <p:nvPr>
            <p:ph type="title"/>
          </p:nvPr>
        </p:nvSpPr>
        <p:spPr>
          <a:xfrm>
            <a:off x="720000" y="1474560"/>
            <a:ext cx="3519360" cy="1657440"/>
          </a:xfrm>
          <a:prstGeom prst="rect">
            <a:avLst/>
          </a:prstGeom>
          <a:noFill/>
          <a:ln w="0">
            <a:noFill/>
          </a:ln>
        </p:spPr>
        <p:txBody>
          <a:bodyPr lIns="91440" rIns="91440" tIns="91440" bIns="91440" anchor="b">
            <a:noAutofit/>
          </a:bodyPr>
          <a:p>
            <a:pPr indent="0">
              <a:buNone/>
            </a:pPr>
            <a:r>
              <a:rPr b="0" lang="fr-FR" sz="3000" spc="-1" strike="noStrike">
                <a:solidFill>
                  <a:schemeClr val="dk1"/>
                </a:solidFill>
                <a:latin typeface="Arial"/>
              </a:rPr>
              <a:t>Click to edit the title text format</a:t>
            </a:r>
            <a:endParaRPr b="0" lang="fr-FR" sz="3000" spc="-1" strike="noStrike">
              <a:solidFill>
                <a:schemeClr val="dk1"/>
              </a:solidFill>
              <a:latin typeface="Arial"/>
            </a:endParaRPr>
          </a:p>
        </p:txBody>
      </p:sp>
      <p:sp>
        <p:nvSpPr>
          <p:cNvPr id="62" name="PlaceHolder 2"/>
          <p:cNvSpPr>
            <a:spLocks noGrp="1"/>
          </p:cNvSpPr>
          <p:nvPr>
            <p:ph type="body"/>
          </p:nvPr>
        </p:nvSpPr>
        <p:spPr>
          <a:xfrm>
            <a:off x="5066640" y="567360"/>
            <a:ext cx="3519360" cy="4615560"/>
          </a:xfrm>
          <a:prstGeom prst="rect">
            <a:avLst/>
          </a:prstGeom>
          <a:noFill/>
          <a:ln w="9360">
            <a:solidFill>
              <a:schemeClr val="dk1"/>
            </a:solidFill>
            <a:round/>
          </a:ln>
        </p:spPr>
        <p:txBody>
          <a:bodyPr lIns="90000" rIns="90000" tIns="45000" bIns="45000" anchor="t">
            <a:normAutofit/>
          </a:bodyPr>
          <a:p>
            <a:pPr marL="432000" indent="-324000">
              <a:spcBef>
                <a:spcPts val="1417"/>
              </a:spcBef>
              <a:buClr>
                <a:srgbClr val="ffffff"/>
              </a:buClr>
              <a:buSzPct val="45000"/>
              <a:buFont typeface="Wingdings" charset="2"/>
              <a:buChar char=""/>
            </a:pPr>
            <a:r>
              <a:rPr b="0" lang="fr-FR" sz="1800" spc="-1" strike="noStrike">
                <a:solidFill>
                  <a:srgbClr val="000000"/>
                </a:solidFill>
                <a:latin typeface="Arial"/>
              </a:rPr>
              <a:t>Click to edit the outline text format</a:t>
            </a:r>
            <a:endParaRPr b="0" lang="fr-FR" sz="18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fr-FR" sz="1800" spc="-1" strike="noStrike">
                <a:solidFill>
                  <a:srgbClr val="000000"/>
                </a:solidFill>
                <a:latin typeface="Arial"/>
              </a:rPr>
              <a:t>Second Outline Level</a:t>
            </a:r>
            <a:endParaRPr b="0" lang="fr-FR" sz="18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fr-FR" sz="1800" spc="-1" strike="noStrike">
                <a:solidFill>
                  <a:srgbClr val="000000"/>
                </a:solidFill>
                <a:latin typeface="Arial"/>
              </a:rPr>
              <a:t>Third Outline Level</a:t>
            </a:r>
            <a:endParaRPr b="0" lang="fr-FR" sz="18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fr-FR" sz="1800" spc="-1" strike="noStrike">
                <a:solidFill>
                  <a:srgbClr val="000000"/>
                </a:solidFill>
                <a:latin typeface="Arial"/>
              </a:rPr>
              <a:t>Fourth Outline Level</a:t>
            </a:r>
            <a:endParaRPr b="0" lang="fr-FR" sz="18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fr-FR" sz="1800" spc="-1" strike="noStrike">
                <a:solidFill>
                  <a:srgbClr val="000000"/>
                </a:solidFill>
                <a:latin typeface="Arial"/>
              </a:rPr>
              <a:t>Fifth Outline Level</a:t>
            </a:r>
            <a:endParaRPr b="0" lang="fr-FR" sz="18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fr-FR" sz="1800" spc="-1" strike="noStrike">
                <a:solidFill>
                  <a:srgbClr val="000000"/>
                </a:solidFill>
                <a:latin typeface="Arial"/>
              </a:rPr>
              <a:t>Sixth Outline Level</a:t>
            </a:r>
            <a:endParaRPr b="0" lang="fr-FR" sz="18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fr-FR" sz="1800" spc="-1" strike="noStrike">
                <a:solidFill>
                  <a:srgbClr val="000000"/>
                </a:solidFill>
                <a:latin typeface="Arial"/>
              </a:rPr>
              <a:t>Seventh Outline Level</a:t>
            </a:r>
            <a:endParaRPr b="0" lang="fr-FR" sz="1800" spc="-1" strike="noStrike">
              <a:solidFill>
                <a:srgbClr val="000000"/>
              </a:solidFill>
              <a:latin typeface="Arial"/>
            </a:endParaRPr>
          </a:p>
        </p:txBody>
      </p:sp>
      <p:grpSp>
        <p:nvGrpSpPr>
          <p:cNvPr id="63" name="Google Shape;139;p19"/>
          <p:cNvGrpSpPr/>
          <p:nvPr/>
        </p:nvGrpSpPr>
        <p:grpSpPr>
          <a:xfrm>
            <a:off x="-79920" y="2880"/>
            <a:ext cx="9231120" cy="5180040"/>
            <a:chOff x="-79920" y="2880"/>
            <a:chExt cx="9231120" cy="5180040"/>
          </a:xfrm>
        </p:grpSpPr>
        <p:cxnSp>
          <p:nvCxnSpPr>
            <p:cNvPr id="64" name="Google Shape;140;p19"/>
            <p:cNvCxnSpPr/>
            <p:nvPr/>
          </p:nvCxnSpPr>
          <p:spPr>
            <a:xfrm>
              <a:off x="8589240" y="2880"/>
              <a:ext cx="360" cy="5180400"/>
            </a:xfrm>
            <a:prstGeom prst="straightConnector1">
              <a:avLst/>
            </a:prstGeom>
            <a:ln w="9525">
              <a:solidFill>
                <a:srgbClr val="ffffff"/>
              </a:solidFill>
              <a:round/>
            </a:ln>
          </p:spPr>
        </p:cxnSp>
        <p:cxnSp>
          <p:nvCxnSpPr>
            <p:cNvPr id="65" name="Google Shape;141;p19"/>
            <p:cNvCxnSpPr/>
            <p:nvPr/>
          </p:nvCxnSpPr>
          <p:spPr>
            <a:xfrm flipH="1">
              <a:off x="8590680" y="167760"/>
              <a:ext cx="396360" cy="396720"/>
            </a:xfrm>
            <a:prstGeom prst="straightConnector1">
              <a:avLst/>
            </a:prstGeom>
            <a:ln w="9525">
              <a:solidFill>
                <a:srgbClr val="ffffff"/>
              </a:solidFill>
              <a:round/>
            </a:ln>
          </p:spPr>
        </p:cxnSp>
        <p:cxnSp>
          <p:nvCxnSpPr>
            <p:cNvPr id="66" name="Google Shape;142;p19"/>
            <p:cNvCxnSpPr/>
            <p:nvPr/>
          </p:nvCxnSpPr>
          <p:spPr>
            <a:xfrm flipH="1" flipV="1">
              <a:off x="8192160" y="167760"/>
              <a:ext cx="794880" cy="794880"/>
            </a:xfrm>
            <a:prstGeom prst="straightConnector1">
              <a:avLst/>
            </a:prstGeom>
            <a:ln w="9525">
              <a:solidFill>
                <a:srgbClr val="ffffff"/>
              </a:solidFill>
              <a:round/>
            </a:ln>
          </p:spPr>
        </p:cxnSp>
        <p:cxnSp>
          <p:nvCxnSpPr>
            <p:cNvPr id="67" name="Google Shape;143;p19"/>
            <p:cNvCxnSpPr/>
            <p:nvPr/>
          </p:nvCxnSpPr>
          <p:spPr>
            <a:xfrm>
              <a:off x="-79920" y="564840"/>
              <a:ext cx="9231480" cy="360"/>
            </a:xfrm>
            <a:prstGeom prst="straightConnector1">
              <a:avLst/>
            </a:prstGeom>
            <a:ln w="9525">
              <a:solidFill>
                <a:srgbClr val="ffffff"/>
              </a:solidFill>
              <a:round/>
            </a:ln>
          </p:spPr>
        </p:cxnSp>
      </p:grpSp>
    </p:spTree>
  </p:cSld>
  <p:clrMap bg1="lt1" bg2="lt2" tx1="dk1" tx2="dk2" accent1="accent1" accent2="accent2" accent3="accent3" accent4="accent4" accent5="accent5" accent6="accent6" hlink="hlink" folHlink="folHlink"/>
  <p:sldLayoutIdLst>
    <p:sldLayoutId id="2147483667" r:id="rId2"/>
  </p:sldLayoutIdLst>
</p:sldMaster>
</file>

<file path=ppt/slideMasters/slideMaster1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grpSp>
        <p:nvGrpSpPr>
          <p:cNvPr id="68" name="Google Shape;145;p20"/>
          <p:cNvGrpSpPr/>
          <p:nvPr/>
        </p:nvGrpSpPr>
        <p:grpSpPr>
          <a:xfrm>
            <a:off x="2160" y="-720"/>
            <a:ext cx="9295200" cy="4436280"/>
            <a:chOff x="2160" y="-720"/>
            <a:chExt cx="9295200" cy="4436280"/>
          </a:xfrm>
        </p:grpSpPr>
        <p:cxnSp>
          <p:nvCxnSpPr>
            <p:cNvPr id="69" name="Google Shape;146;p20"/>
            <p:cNvCxnSpPr/>
            <p:nvPr/>
          </p:nvCxnSpPr>
          <p:spPr>
            <a:xfrm>
              <a:off x="711360" y="-720"/>
              <a:ext cx="360" cy="4436640"/>
            </a:xfrm>
            <a:prstGeom prst="straightConnector1">
              <a:avLst/>
            </a:prstGeom>
            <a:ln w="9525">
              <a:solidFill>
                <a:srgbClr val="ffffff"/>
              </a:solidFill>
              <a:round/>
            </a:ln>
          </p:spPr>
        </p:cxnSp>
        <p:cxnSp>
          <p:nvCxnSpPr>
            <p:cNvPr id="70" name="Google Shape;147;p20"/>
            <p:cNvCxnSpPr/>
            <p:nvPr/>
          </p:nvCxnSpPr>
          <p:spPr>
            <a:xfrm>
              <a:off x="317520" y="162000"/>
              <a:ext cx="392760" cy="393480"/>
            </a:xfrm>
            <a:prstGeom prst="straightConnector1">
              <a:avLst/>
            </a:prstGeom>
            <a:ln w="9525">
              <a:solidFill>
                <a:srgbClr val="ffffff"/>
              </a:solidFill>
              <a:round/>
            </a:ln>
          </p:spPr>
        </p:cxnSp>
        <p:cxnSp>
          <p:nvCxnSpPr>
            <p:cNvPr id="71" name="Google Shape;148;p20"/>
            <p:cNvCxnSpPr/>
            <p:nvPr/>
          </p:nvCxnSpPr>
          <p:spPr>
            <a:xfrm flipV="1">
              <a:off x="317520" y="162000"/>
              <a:ext cx="788040" cy="788040"/>
            </a:xfrm>
            <a:prstGeom prst="straightConnector1">
              <a:avLst/>
            </a:prstGeom>
            <a:ln w="9525">
              <a:solidFill>
                <a:srgbClr val="ffffff"/>
              </a:solidFill>
              <a:round/>
            </a:ln>
          </p:spPr>
        </p:cxnSp>
        <p:cxnSp>
          <p:nvCxnSpPr>
            <p:cNvPr id="72" name="Google Shape;149;p20"/>
            <p:cNvCxnSpPr/>
            <p:nvPr/>
          </p:nvCxnSpPr>
          <p:spPr>
            <a:xfrm flipH="1">
              <a:off x="2160" y="555840"/>
              <a:ext cx="9295560" cy="360"/>
            </a:xfrm>
            <a:prstGeom prst="straightConnector1">
              <a:avLst/>
            </a:prstGeom>
            <a:ln w="9525">
              <a:solidFill>
                <a:srgbClr val="ffffff"/>
              </a:solidFill>
              <a:round/>
            </a:ln>
          </p:spPr>
        </p:cxnSp>
      </p:grpSp>
      <p:cxnSp>
        <p:nvCxnSpPr>
          <p:cNvPr id="73" name="Google Shape;150;p20"/>
          <p:cNvCxnSpPr/>
          <p:nvPr/>
        </p:nvCxnSpPr>
        <p:spPr>
          <a:xfrm flipH="1">
            <a:off x="0" y="4605840"/>
            <a:ext cx="9548280" cy="360"/>
          </a:xfrm>
          <a:prstGeom prst="straightConnector1">
            <a:avLst/>
          </a:prstGeom>
          <a:ln w="9525">
            <a:solidFill>
              <a:srgbClr val="ffffff"/>
            </a:solidFill>
            <a:round/>
          </a:ln>
        </p:spPr>
      </p:cxnSp>
      <p:sp>
        <p:nvSpPr>
          <p:cNvPr id="74" name="PlaceHolder 1"/>
          <p:cNvSpPr>
            <a:spLocks noGrp="1"/>
          </p:cNvSpPr>
          <p:nvPr>
            <p:ph type="title"/>
          </p:nvPr>
        </p:nvSpPr>
        <p:spPr>
          <a:xfrm>
            <a:off x="4834800" y="1322280"/>
            <a:ext cx="3519360" cy="1657440"/>
          </a:xfrm>
          <a:prstGeom prst="rect">
            <a:avLst/>
          </a:prstGeom>
          <a:noFill/>
          <a:ln w="0">
            <a:noFill/>
          </a:ln>
        </p:spPr>
        <p:txBody>
          <a:bodyPr lIns="91440" rIns="91440" tIns="91440" bIns="91440" anchor="b">
            <a:noAutofit/>
          </a:bodyPr>
          <a:p>
            <a:pPr indent="0">
              <a:buNone/>
            </a:pPr>
            <a:r>
              <a:rPr b="0" lang="fr-FR" sz="3000" spc="-1" strike="noStrike">
                <a:solidFill>
                  <a:schemeClr val="dk1"/>
                </a:solidFill>
                <a:latin typeface="Arial"/>
              </a:rPr>
              <a:t>Click to edit the title text format</a:t>
            </a:r>
            <a:endParaRPr b="0" lang="fr-FR" sz="3000" spc="-1" strike="noStrike">
              <a:solidFill>
                <a:schemeClr val="dk1"/>
              </a:solidFill>
              <a:latin typeface="Arial"/>
            </a:endParaRPr>
          </a:p>
        </p:txBody>
      </p:sp>
      <p:sp>
        <p:nvSpPr>
          <p:cNvPr id="75" name="PlaceHolder 2"/>
          <p:cNvSpPr>
            <a:spLocks noGrp="1"/>
          </p:cNvSpPr>
          <p:nvPr>
            <p:ph type="body"/>
          </p:nvPr>
        </p:nvSpPr>
        <p:spPr>
          <a:xfrm>
            <a:off x="713160" y="558720"/>
            <a:ext cx="3816720" cy="4048920"/>
          </a:xfrm>
          <a:prstGeom prst="rect">
            <a:avLst/>
          </a:prstGeom>
          <a:noFill/>
          <a:ln w="9360">
            <a:solidFill>
              <a:schemeClr val="dk1"/>
            </a:solidFill>
            <a:round/>
          </a:ln>
        </p:spPr>
        <p:txBody>
          <a:bodyPr lIns="90000" rIns="90000" tIns="45000" bIns="45000" anchor="t">
            <a:normAutofit/>
          </a:bodyPr>
          <a:p>
            <a:pPr marL="432000" indent="-324000">
              <a:spcBef>
                <a:spcPts val="1417"/>
              </a:spcBef>
              <a:buClr>
                <a:srgbClr val="ffffff"/>
              </a:buClr>
              <a:buSzPct val="45000"/>
              <a:buFont typeface="Wingdings" charset="2"/>
              <a:buChar char=""/>
            </a:pPr>
            <a:r>
              <a:rPr b="0" lang="fr-FR" sz="1800" spc="-1" strike="noStrike">
                <a:solidFill>
                  <a:srgbClr val="000000"/>
                </a:solidFill>
                <a:latin typeface="Arial"/>
              </a:rPr>
              <a:t>Click to edit the outline text format</a:t>
            </a:r>
            <a:endParaRPr b="0" lang="fr-FR" sz="18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fr-FR" sz="1800" spc="-1" strike="noStrike">
                <a:solidFill>
                  <a:srgbClr val="000000"/>
                </a:solidFill>
                <a:latin typeface="Arial"/>
              </a:rPr>
              <a:t>Second Outline Level</a:t>
            </a:r>
            <a:endParaRPr b="0" lang="fr-FR" sz="18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fr-FR" sz="1800" spc="-1" strike="noStrike">
                <a:solidFill>
                  <a:srgbClr val="000000"/>
                </a:solidFill>
                <a:latin typeface="Arial"/>
              </a:rPr>
              <a:t>Third Outline Level</a:t>
            </a:r>
            <a:endParaRPr b="0" lang="fr-FR" sz="18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fr-FR" sz="1800" spc="-1" strike="noStrike">
                <a:solidFill>
                  <a:srgbClr val="000000"/>
                </a:solidFill>
                <a:latin typeface="Arial"/>
              </a:rPr>
              <a:t>Fourth Outline Level</a:t>
            </a:r>
            <a:endParaRPr b="0" lang="fr-FR" sz="18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fr-FR" sz="1800" spc="-1" strike="noStrike">
                <a:solidFill>
                  <a:srgbClr val="000000"/>
                </a:solidFill>
                <a:latin typeface="Arial"/>
              </a:rPr>
              <a:t>Fifth Outline Level</a:t>
            </a:r>
            <a:endParaRPr b="0" lang="fr-FR" sz="18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fr-FR" sz="1800" spc="-1" strike="noStrike">
                <a:solidFill>
                  <a:srgbClr val="000000"/>
                </a:solidFill>
                <a:latin typeface="Arial"/>
              </a:rPr>
              <a:t>Sixth Outline Level</a:t>
            </a:r>
            <a:endParaRPr b="0" lang="fr-FR" sz="18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fr-FR" sz="1800" spc="-1" strike="noStrike">
                <a:solidFill>
                  <a:srgbClr val="000000"/>
                </a:solidFill>
                <a:latin typeface="Arial"/>
              </a:rPr>
              <a:t>Seventh Outline Level</a:t>
            </a:r>
            <a:endParaRPr b="0" lang="fr-FR"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9" r:id="rId2"/>
  </p:sldLayoutIdLst>
</p:sldMaster>
</file>

<file path=ppt/slideMasters/slideMaster1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76" name="PlaceHolder 1"/>
          <p:cNvSpPr>
            <a:spLocks noGrp="1"/>
          </p:cNvSpPr>
          <p:nvPr>
            <p:ph type="title"/>
          </p:nvPr>
        </p:nvSpPr>
        <p:spPr>
          <a:xfrm>
            <a:off x="834480" y="2643120"/>
            <a:ext cx="5241240" cy="1566000"/>
          </a:xfrm>
          <a:prstGeom prst="rect">
            <a:avLst/>
          </a:prstGeom>
          <a:noFill/>
          <a:ln w="0">
            <a:noFill/>
          </a:ln>
        </p:spPr>
        <p:txBody>
          <a:bodyPr lIns="91440" rIns="91440" tIns="91440" bIns="91440" anchor="ctr">
            <a:noAutofit/>
          </a:bodyPr>
          <a:p>
            <a:pPr indent="0">
              <a:buNone/>
            </a:pPr>
            <a:r>
              <a:rPr b="0" lang="fr-FR" sz="4500" spc="-1" strike="noStrike">
                <a:solidFill>
                  <a:schemeClr val="dk1"/>
                </a:solidFill>
                <a:latin typeface="Arial"/>
              </a:rPr>
              <a:t>Click to edit the title text format</a:t>
            </a:r>
            <a:endParaRPr b="0" lang="fr-FR" sz="4500" spc="-1" strike="noStrike">
              <a:solidFill>
                <a:schemeClr val="dk1"/>
              </a:solidFill>
              <a:latin typeface="Arial"/>
            </a:endParaRPr>
          </a:p>
        </p:txBody>
      </p:sp>
      <p:sp>
        <p:nvSpPr>
          <p:cNvPr id="77" name="PlaceHolder 2"/>
          <p:cNvSpPr>
            <a:spLocks noGrp="1"/>
          </p:cNvSpPr>
          <p:nvPr>
            <p:ph type="title"/>
          </p:nvPr>
        </p:nvSpPr>
        <p:spPr>
          <a:xfrm>
            <a:off x="834480" y="839880"/>
            <a:ext cx="1848600" cy="1425960"/>
          </a:xfrm>
          <a:prstGeom prst="rect">
            <a:avLst/>
          </a:prstGeom>
          <a:noFill/>
          <a:ln w="0">
            <a:noFill/>
          </a:ln>
        </p:spPr>
        <p:txBody>
          <a:bodyPr lIns="91440" rIns="91440" tIns="91440" bIns="91440" anchor="ctr">
            <a:noAutofit/>
          </a:bodyPr>
          <a:p>
            <a:pPr indent="0">
              <a:lnSpc>
                <a:spcPct val="100000"/>
              </a:lnSpc>
              <a:buNone/>
            </a:pPr>
            <a:r>
              <a:rPr b="0" lang="fr-FR" sz="10000" spc="-1" strike="noStrike">
                <a:solidFill>
                  <a:schemeClr val="accent1"/>
                </a:solidFill>
                <a:latin typeface="Poppins Light"/>
                <a:ea typeface="Poppins Light"/>
              </a:rPr>
              <a:t>xx%</a:t>
            </a:r>
            <a:endParaRPr b="0" lang="fr-FR" sz="10000" spc="-1" strike="noStrike">
              <a:solidFill>
                <a:schemeClr val="dk1"/>
              </a:solidFill>
              <a:latin typeface="Arial"/>
            </a:endParaRPr>
          </a:p>
        </p:txBody>
      </p:sp>
      <p:sp>
        <p:nvSpPr>
          <p:cNvPr id="78" name="PlaceHolder 3"/>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fr-FR" sz="1400" spc="-1" strike="noStrike">
                <a:solidFill>
                  <a:srgbClr val="000000"/>
                </a:solidFill>
                <a:latin typeface="Arial"/>
              </a:rPr>
              <a:t>Click to edit the outline text format</a:t>
            </a:r>
            <a:endParaRPr b="0" lang="fr-FR" sz="14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fr-FR" sz="1400" spc="-1" strike="noStrike">
                <a:solidFill>
                  <a:srgbClr val="000000"/>
                </a:solidFill>
                <a:latin typeface="Arial"/>
              </a:rPr>
              <a:t>Second Outline Level</a:t>
            </a:r>
            <a:endParaRPr b="0" lang="fr-FR" sz="14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fr-FR" sz="1400" spc="-1" strike="noStrike">
                <a:solidFill>
                  <a:srgbClr val="000000"/>
                </a:solidFill>
                <a:latin typeface="Arial"/>
              </a:rPr>
              <a:t>Third Outline Level</a:t>
            </a:r>
            <a:endParaRPr b="0" lang="fr-FR" sz="14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fr-FR" sz="1400" spc="-1" strike="noStrike">
                <a:solidFill>
                  <a:srgbClr val="000000"/>
                </a:solidFill>
                <a:latin typeface="Arial"/>
              </a:rPr>
              <a:t>Fourth Outline Level</a:t>
            </a:r>
            <a:endParaRPr b="0" lang="fr-FR" sz="14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fr-FR" sz="2000" spc="-1" strike="noStrike">
                <a:solidFill>
                  <a:srgbClr val="000000"/>
                </a:solidFill>
                <a:latin typeface="Arial"/>
              </a:rPr>
              <a:t>Fifth Outline Level</a:t>
            </a:r>
            <a:endParaRPr b="0" lang="fr-FR" sz="20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fr-FR" sz="2000" spc="-1" strike="noStrike">
                <a:solidFill>
                  <a:srgbClr val="000000"/>
                </a:solidFill>
                <a:latin typeface="Arial"/>
              </a:rPr>
              <a:t>Sixth Outline Level</a:t>
            </a:r>
            <a:endParaRPr b="0" lang="fr-FR" sz="20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fr-FR" sz="2000" spc="-1" strike="noStrike">
                <a:solidFill>
                  <a:srgbClr val="000000"/>
                </a:solidFill>
                <a:latin typeface="Arial"/>
              </a:rPr>
              <a:t>Seventh Outline Level</a:t>
            </a:r>
            <a:endParaRPr b="0" lang="fr-FR"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71" r:id="rId2"/>
  </p:sldLayoutIdLst>
</p:sldMaster>
</file>

<file path=ppt/slideMasters/slideMaster1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79" name="PlaceHolder 1"/>
          <p:cNvSpPr>
            <a:spLocks noGrp="1"/>
          </p:cNvSpPr>
          <p:nvPr>
            <p:ph type="title"/>
          </p:nvPr>
        </p:nvSpPr>
        <p:spPr>
          <a:xfrm>
            <a:off x="1024920" y="1637640"/>
            <a:ext cx="3335760" cy="1062720"/>
          </a:xfrm>
          <a:prstGeom prst="rect">
            <a:avLst/>
          </a:prstGeom>
          <a:noFill/>
          <a:ln w="0">
            <a:noFill/>
          </a:ln>
        </p:spPr>
        <p:txBody>
          <a:bodyPr lIns="91440" rIns="91440" tIns="91440" bIns="91440" anchor="b">
            <a:noAutofit/>
          </a:bodyPr>
          <a:p>
            <a:pPr indent="0">
              <a:buNone/>
            </a:pPr>
            <a:r>
              <a:rPr b="0" lang="fr-FR" sz="3000" spc="-1" strike="noStrike">
                <a:solidFill>
                  <a:schemeClr val="dk1"/>
                </a:solidFill>
                <a:latin typeface="Arial"/>
              </a:rPr>
              <a:t>Click to edit the title text format</a:t>
            </a:r>
            <a:endParaRPr b="0" lang="fr-FR" sz="3000" spc="-1" strike="noStrike">
              <a:solidFill>
                <a:schemeClr val="dk1"/>
              </a:solidFill>
              <a:latin typeface="Arial"/>
            </a:endParaRPr>
          </a:p>
        </p:txBody>
      </p:sp>
      <p:grpSp>
        <p:nvGrpSpPr>
          <p:cNvPr id="80" name="Google Shape;157;p21"/>
          <p:cNvGrpSpPr/>
          <p:nvPr/>
        </p:nvGrpSpPr>
        <p:grpSpPr>
          <a:xfrm>
            <a:off x="-95400" y="-93960"/>
            <a:ext cx="9419400" cy="5321520"/>
            <a:chOff x="-95400" y="-93960"/>
            <a:chExt cx="9419400" cy="5321520"/>
          </a:xfrm>
        </p:grpSpPr>
        <p:cxnSp>
          <p:nvCxnSpPr>
            <p:cNvPr id="81" name="Google Shape;158;p21"/>
            <p:cNvCxnSpPr/>
            <p:nvPr/>
          </p:nvCxnSpPr>
          <p:spPr>
            <a:xfrm flipV="1">
              <a:off x="713160" y="-93960"/>
              <a:ext cx="360" cy="5321880"/>
            </a:xfrm>
            <a:prstGeom prst="straightConnector1">
              <a:avLst/>
            </a:prstGeom>
            <a:ln w="9525">
              <a:solidFill>
                <a:srgbClr val="ffffff"/>
              </a:solidFill>
              <a:round/>
            </a:ln>
          </p:spPr>
        </p:cxnSp>
        <p:grpSp>
          <p:nvGrpSpPr>
            <p:cNvPr id="82" name="Google Shape;159;p21"/>
            <p:cNvGrpSpPr/>
            <p:nvPr/>
          </p:nvGrpSpPr>
          <p:grpSpPr>
            <a:xfrm>
              <a:off x="0" y="4431960"/>
              <a:ext cx="706320" cy="706320"/>
              <a:chOff x="0" y="4431960"/>
              <a:chExt cx="706320" cy="706320"/>
            </a:xfrm>
          </p:grpSpPr>
          <p:cxnSp>
            <p:nvCxnSpPr>
              <p:cNvPr id="83" name="Google Shape;160;p21"/>
              <p:cNvCxnSpPr/>
              <p:nvPr/>
            </p:nvCxnSpPr>
            <p:spPr>
              <a:xfrm flipV="1">
                <a:off x="353160" y="4431960"/>
                <a:ext cx="360" cy="706680"/>
              </a:xfrm>
              <a:prstGeom prst="straightConnector1">
                <a:avLst/>
              </a:prstGeom>
              <a:ln w="9525">
                <a:solidFill>
                  <a:srgbClr val="ffffff"/>
                </a:solidFill>
                <a:round/>
              </a:ln>
            </p:spPr>
          </p:cxnSp>
          <p:cxnSp>
            <p:nvCxnSpPr>
              <p:cNvPr id="84" name="Google Shape;161;p21"/>
              <p:cNvCxnSpPr/>
              <p:nvPr/>
            </p:nvCxnSpPr>
            <p:spPr>
              <a:xfrm flipV="1">
                <a:off x="103320" y="4535640"/>
                <a:ext cx="499680" cy="499680"/>
              </a:xfrm>
              <a:prstGeom prst="straightConnector1">
                <a:avLst/>
              </a:prstGeom>
              <a:ln w="9525">
                <a:solidFill>
                  <a:srgbClr val="ffffff"/>
                </a:solidFill>
                <a:round/>
              </a:ln>
            </p:spPr>
          </p:cxnSp>
          <p:cxnSp>
            <p:nvCxnSpPr>
              <p:cNvPr id="85" name="Google Shape;162;p21"/>
              <p:cNvCxnSpPr/>
              <p:nvPr/>
            </p:nvCxnSpPr>
            <p:spPr>
              <a:xfrm>
                <a:off x="103320" y="4535640"/>
                <a:ext cx="499680" cy="499680"/>
              </a:xfrm>
              <a:prstGeom prst="straightConnector1">
                <a:avLst/>
              </a:prstGeom>
              <a:ln w="9525">
                <a:solidFill>
                  <a:srgbClr val="ffffff"/>
                </a:solidFill>
                <a:round/>
              </a:ln>
            </p:spPr>
          </p:cxnSp>
          <p:cxnSp>
            <p:nvCxnSpPr>
              <p:cNvPr id="86" name="Google Shape;163;p21"/>
              <p:cNvCxnSpPr/>
              <p:nvPr/>
            </p:nvCxnSpPr>
            <p:spPr>
              <a:xfrm flipH="1">
                <a:off x="0" y="4785120"/>
                <a:ext cx="706680" cy="360"/>
              </a:xfrm>
              <a:prstGeom prst="straightConnector1">
                <a:avLst/>
              </a:prstGeom>
              <a:ln w="9525">
                <a:solidFill>
                  <a:srgbClr val="ffffff"/>
                </a:solidFill>
                <a:round/>
              </a:ln>
            </p:spPr>
          </p:cxnSp>
        </p:grpSp>
        <p:cxnSp>
          <p:nvCxnSpPr>
            <p:cNvPr id="87" name="Google Shape;164;p21"/>
            <p:cNvCxnSpPr/>
            <p:nvPr/>
          </p:nvCxnSpPr>
          <p:spPr>
            <a:xfrm flipH="1">
              <a:off x="-95400" y="4431960"/>
              <a:ext cx="9419760" cy="360"/>
            </a:xfrm>
            <a:prstGeom prst="straightConnector1">
              <a:avLst/>
            </a:prstGeom>
            <a:ln w="9525">
              <a:solidFill>
                <a:srgbClr val="ffffff"/>
              </a:solidFill>
              <a:round/>
            </a:ln>
          </p:spPr>
        </p:cxnSp>
        <p:cxnSp>
          <p:nvCxnSpPr>
            <p:cNvPr id="88" name="Google Shape;165;p21"/>
            <p:cNvCxnSpPr/>
            <p:nvPr/>
          </p:nvCxnSpPr>
          <p:spPr>
            <a:xfrm flipH="1">
              <a:off x="-95400" y="294840"/>
              <a:ext cx="802080" cy="360"/>
            </a:xfrm>
            <a:prstGeom prst="straightConnector1">
              <a:avLst/>
            </a:prstGeom>
            <a:ln w="9525">
              <a:solidFill>
                <a:srgbClr val="ffffff"/>
              </a:solidFill>
              <a:round/>
            </a:ln>
          </p:spPr>
        </p:cxnSp>
      </p:grpSp>
    </p:spTree>
  </p:cSld>
  <p:clrMap bg1="lt1" bg2="lt2" tx1="dk1" tx2="dk2" accent1="accent1" accent2="accent2" accent3="accent3" accent4="accent4" accent5="accent5" accent6="accent6" hlink="hlink" folHlink="folHlink"/>
  <p:sldLayoutIdLst>
    <p:sldLayoutId id="2147483673" r:id="rId2"/>
  </p:sldLayoutIdLst>
</p:sldMaster>
</file>

<file path=ppt/slideMasters/slideMaster1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89" name="PlaceHolder 1"/>
          <p:cNvSpPr>
            <a:spLocks noGrp="1"/>
          </p:cNvSpPr>
          <p:nvPr>
            <p:ph type="title"/>
          </p:nvPr>
        </p:nvSpPr>
        <p:spPr>
          <a:xfrm>
            <a:off x="4227480" y="1610280"/>
            <a:ext cx="3593160" cy="646560"/>
          </a:xfrm>
          <a:prstGeom prst="rect">
            <a:avLst/>
          </a:prstGeom>
          <a:noFill/>
          <a:ln w="0">
            <a:noFill/>
          </a:ln>
        </p:spPr>
        <p:txBody>
          <a:bodyPr lIns="91440" rIns="91440" tIns="91440" bIns="91440" anchor="b">
            <a:noAutofit/>
          </a:bodyPr>
          <a:p>
            <a:pPr indent="0">
              <a:buNone/>
            </a:pPr>
            <a:r>
              <a:rPr b="0" lang="fr-FR" sz="3000" spc="-1" strike="noStrike">
                <a:solidFill>
                  <a:schemeClr val="dk1"/>
                </a:solidFill>
                <a:latin typeface="Arial"/>
              </a:rPr>
              <a:t>Click to edit the title text format</a:t>
            </a:r>
            <a:endParaRPr b="0" lang="fr-FR" sz="3000" spc="-1" strike="noStrike">
              <a:solidFill>
                <a:schemeClr val="dk1"/>
              </a:solidFill>
              <a:latin typeface="Arial"/>
            </a:endParaRPr>
          </a:p>
        </p:txBody>
      </p:sp>
      <p:grpSp>
        <p:nvGrpSpPr>
          <p:cNvPr id="90" name="Google Shape;169;p22"/>
          <p:cNvGrpSpPr/>
          <p:nvPr/>
        </p:nvGrpSpPr>
        <p:grpSpPr>
          <a:xfrm>
            <a:off x="-732240" y="-146880"/>
            <a:ext cx="9875880" cy="5329440"/>
            <a:chOff x="-732240" y="-146880"/>
            <a:chExt cx="9875880" cy="5329440"/>
          </a:xfrm>
        </p:grpSpPr>
        <p:cxnSp>
          <p:nvCxnSpPr>
            <p:cNvPr id="91" name="Google Shape;170;p22"/>
            <p:cNvCxnSpPr/>
            <p:nvPr/>
          </p:nvCxnSpPr>
          <p:spPr>
            <a:xfrm>
              <a:off x="8415000" y="-146880"/>
              <a:ext cx="360" cy="5329800"/>
            </a:xfrm>
            <a:prstGeom prst="straightConnector1">
              <a:avLst/>
            </a:prstGeom>
            <a:ln w="9525">
              <a:solidFill>
                <a:srgbClr val="ffffff"/>
              </a:solidFill>
              <a:round/>
            </a:ln>
          </p:spPr>
        </p:cxnSp>
        <p:cxnSp>
          <p:nvCxnSpPr>
            <p:cNvPr id="92" name="Google Shape;171;p22"/>
            <p:cNvCxnSpPr/>
            <p:nvPr/>
          </p:nvCxnSpPr>
          <p:spPr>
            <a:xfrm>
              <a:off x="7985520" y="4146120"/>
              <a:ext cx="858960" cy="858960"/>
            </a:xfrm>
            <a:prstGeom prst="straightConnector1">
              <a:avLst/>
            </a:prstGeom>
            <a:ln w="9525">
              <a:solidFill>
                <a:srgbClr val="ffffff"/>
              </a:solidFill>
              <a:round/>
            </a:ln>
          </p:spPr>
        </p:cxnSp>
        <p:cxnSp>
          <p:nvCxnSpPr>
            <p:cNvPr id="93" name="Google Shape;172;p22"/>
            <p:cNvCxnSpPr/>
            <p:nvPr/>
          </p:nvCxnSpPr>
          <p:spPr>
            <a:xfrm flipV="1">
              <a:off x="7985520" y="4146120"/>
              <a:ext cx="858960" cy="858960"/>
            </a:xfrm>
            <a:prstGeom prst="straightConnector1">
              <a:avLst/>
            </a:prstGeom>
            <a:ln w="9525">
              <a:solidFill>
                <a:srgbClr val="ffffff"/>
              </a:solidFill>
              <a:round/>
            </a:ln>
          </p:spPr>
        </p:cxnSp>
        <p:cxnSp>
          <p:nvCxnSpPr>
            <p:cNvPr id="94" name="Google Shape;173;p22"/>
            <p:cNvCxnSpPr/>
            <p:nvPr/>
          </p:nvCxnSpPr>
          <p:spPr>
            <a:xfrm flipH="1">
              <a:off x="-732240" y="4575600"/>
              <a:ext cx="9876240" cy="360"/>
            </a:xfrm>
            <a:prstGeom prst="straightConnector1">
              <a:avLst/>
            </a:prstGeom>
            <a:ln w="9525">
              <a:solidFill>
                <a:srgbClr val="ffffff"/>
              </a:solidFill>
              <a:round/>
            </a:ln>
          </p:spPr>
        </p:cxnSp>
      </p:grpSp>
    </p:spTree>
  </p:cSld>
  <p:clrMap bg1="lt1" bg2="lt2" tx1="dk1" tx2="dk2" accent1="accent1" accent2="accent2" accent3="accent3" accent4="accent4" accent5="accent5" accent6="accent6" hlink="hlink" folHlink="folHlink"/>
  <p:sldLayoutIdLst>
    <p:sldLayoutId id="2147483675" r:id="rId2"/>
  </p:sldLayoutIdLst>
</p:sldMaster>
</file>

<file path=ppt/slideMasters/slideMaster1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95" name="PlaceHolder 1"/>
          <p:cNvSpPr>
            <a:spLocks noGrp="1"/>
          </p:cNvSpPr>
          <p:nvPr>
            <p:ph type="title"/>
          </p:nvPr>
        </p:nvSpPr>
        <p:spPr>
          <a:xfrm>
            <a:off x="720000" y="597600"/>
            <a:ext cx="7703640" cy="572400"/>
          </a:xfrm>
          <a:prstGeom prst="rect">
            <a:avLst/>
          </a:prstGeom>
          <a:noFill/>
          <a:ln w="0">
            <a:noFill/>
          </a:ln>
        </p:spPr>
        <p:txBody>
          <a:bodyPr lIns="91440" rIns="91440" tIns="91440" bIns="91440" anchor="t">
            <a:noAutofit/>
          </a:bodyPr>
          <a:p>
            <a:pPr indent="0">
              <a:buNone/>
            </a:pPr>
            <a:r>
              <a:rPr b="0" lang="fr-FR" sz="3000" spc="-1" strike="noStrike">
                <a:solidFill>
                  <a:schemeClr val="dk1"/>
                </a:solidFill>
                <a:latin typeface="Arial"/>
              </a:rPr>
              <a:t>Click to edit the title text format</a:t>
            </a:r>
            <a:endParaRPr b="0" lang="fr-FR" sz="3000" spc="-1" strike="noStrike">
              <a:solidFill>
                <a:schemeClr val="dk1"/>
              </a:solidFill>
              <a:latin typeface="Arial"/>
            </a:endParaRPr>
          </a:p>
        </p:txBody>
      </p:sp>
      <p:cxnSp>
        <p:nvCxnSpPr>
          <p:cNvPr id="96" name="Google Shape;180;p23"/>
          <p:cNvCxnSpPr/>
          <p:nvPr/>
        </p:nvCxnSpPr>
        <p:spPr>
          <a:xfrm>
            <a:off x="8430480" y="-88920"/>
            <a:ext cx="360" cy="5321880"/>
          </a:xfrm>
          <a:prstGeom prst="straightConnector1">
            <a:avLst/>
          </a:prstGeom>
          <a:ln w="9525">
            <a:solidFill>
              <a:srgbClr val="ffffff"/>
            </a:solidFill>
            <a:round/>
          </a:ln>
        </p:spPr>
      </p:cxnSp>
      <p:grpSp>
        <p:nvGrpSpPr>
          <p:cNvPr id="97" name="Google Shape;181;p23"/>
          <p:cNvGrpSpPr/>
          <p:nvPr/>
        </p:nvGrpSpPr>
        <p:grpSpPr>
          <a:xfrm>
            <a:off x="8437320" y="0"/>
            <a:ext cx="706320" cy="706320"/>
            <a:chOff x="8437320" y="0"/>
            <a:chExt cx="706320" cy="706320"/>
          </a:xfrm>
        </p:grpSpPr>
        <p:cxnSp>
          <p:nvCxnSpPr>
            <p:cNvPr id="98" name="Google Shape;182;p23"/>
            <p:cNvCxnSpPr/>
            <p:nvPr/>
          </p:nvCxnSpPr>
          <p:spPr>
            <a:xfrm>
              <a:off x="8790480" y="0"/>
              <a:ext cx="360" cy="706680"/>
            </a:xfrm>
            <a:prstGeom prst="straightConnector1">
              <a:avLst/>
            </a:prstGeom>
            <a:ln w="9525">
              <a:solidFill>
                <a:srgbClr val="ffffff"/>
              </a:solidFill>
              <a:round/>
            </a:ln>
          </p:spPr>
        </p:cxnSp>
        <p:cxnSp>
          <p:nvCxnSpPr>
            <p:cNvPr id="99" name="Google Shape;183;p23"/>
            <p:cNvCxnSpPr/>
            <p:nvPr/>
          </p:nvCxnSpPr>
          <p:spPr>
            <a:xfrm flipH="1">
              <a:off x="8541000" y="103320"/>
              <a:ext cx="499680" cy="499680"/>
            </a:xfrm>
            <a:prstGeom prst="straightConnector1">
              <a:avLst/>
            </a:prstGeom>
            <a:ln w="9525">
              <a:solidFill>
                <a:srgbClr val="ffffff"/>
              </a:solidFill>
              <a:round/>
            </a:ln>
          </p:spPr>
        </p:cxnSp>
        <p:cxnSp>
          <p:nvCxnSpPr>
            <p:cNvPr id="100" name="Google Shape;184;p23"/>
            <p:cNvCxnSpPr/>
            <p:nvPr/>
          </p:nvCxnSpPr>
          <p:spPr>
            <a:xfrm flipH="1" flipV="1">
              <a:off x="8541000" y="103320"/>
              <a:ext cx="499680" cy="499680"/>
            </a:xfrm>
            <a:prstGeom prst="straightConnector1">
              <a:avLst/>
            </a:prstGeom>
            <a:ln w="9525">
              <a:solidFill>
                <a:srgbClr val="ffffff"/>
              </a:solidFill>
              <a:round/>
            </a:ln>
          </p:spPr>
        </p:cxnSp>
        <p:cxnSp>
          <p:nvCxnSpPr>
            <p:cNvPr id="101" name="Google Shape;185;p23"/>
            <p:cNvCxnSpPr/>
            <p:nvPr/>
          </p:nvCxnSpPr>
          <p:spPr>
            <a:xfrm>
              <a:off x="8437320" y="353160"/>
              <a:ext cx="706680" cy="360"/>
            </a:xfrm>
            <a:prstGeom prst="straightConnector1">
              <a:avLst/>
            </a:prstGeom>
            <a:ln w="9525">
              <a:solidFill>
                <a:srgbClr val="ffffff"/>
              </a:solidFill>
              <a:round/>
            </a:ln>
          </p:spPr>
        </p:cxnSp>
      </p:grpSp>
      <p:cxnSp>
        <p:nvCxnSpPr>
          <p:cNvPr id="102" name="Google Shape;186;p23"/>
          <p:cNvCxnSpPr/>
          <p:nvPr/>
        </p:nvCxnSpPr>
        <p:spPr>
          <a:xfrm>
            <a:off x="8437320" y="706320"/>
            <a:ext cx="802440" cy="360"/>
          </a:xfrm>
          <a:prstGeom prst="straightConnector1">
            <a:avLst/>
          </a:prstGeom>
          <a:ln w="9525">
            <a:solidFill>
              <a:srgbClr val="ffffff"/>
            </a:solidFill>
            <a:round/>
          </a:ln>
        </p:spPr>
      </p:cxnSp>
      <p:cxnSp>
        <p:nvCxnSpPr>
          <p:cNvPr id="103" name="Google Shape;187;p23"/>
          <p:cNvCxnSpPr/>
          <p:nvPr/>
        </p:nvCxnSpPr>
        <p:spPr>
          <a:xfrm>
            <a:off x="8437320" y="4843080"/>
            <a:ext cx="802440" cy="360"/>
          </a:xfrm>
          <a:prstGeom prst="straightConnector1">
            <a:avLst/>
          </a:prstGeom>
          <a:ln w="9525">
            <a:solidFill>
              <a:srgbClr val="ffffff"/>
            </a:solidFill>
            <a:round/>
          </a:ln>
        </p:spPr>
      </p:cxnSp>
    </p:spTree>
  </p:cSld>
  <p:clrMap bg1="lt1" bg2="lt2" tx1="dk1" tx2="dk2" accent1="accent1" accent2="accent2" accent3="accent3" accent4="accent4" accent5="accent5" accent6="accent6" hlink="hlink" folHlink="folHlink"/>
  <p:sldLayoutIdLst>
    <p:sldLayoutId id="2147483677" r:id="rId2"/>
  </p:sldLayoutIdLst>
</p:sldMaster>
</file>

<file path=ppt/slideMasters/slideMaster1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104" name="PlaceHolder 1"/>
          <p:cNvSpPr>
            <a:spLocks noGrp="1"/>
          </p:cNvSpPr>
          <p:nvPr>
            <p:ph type="title"/>
          </p:nvPr>
        </p:nvSpPr>
        <p:spPr>
          <a:xfrm>
            <a:off x="720000" y="597600"/>
            <a:ext cx="7703640" cy="572400"/>
          </a:xfrm>
          <a:prstGeom prst="rect">
            <a:avLst/>
          </a:prstGeom>
          <a:noFill/>
          <a:ln w="0">
            <a:noFill/>
          </a:ln>
        </p:spPr>
        <p:txBody>
          <a:bodyPr lIns="91440" rIns="91440" tIns="91440" bIns="91440" anchor="t">
            <a:noAutofit/>
          </a:bodyPr>
          <a:p>
            <a:pPr indent="0">
              <a:buNone/>
            </a:pPr>
            <a:r>
              <a:rPr b="0" lang="fr-FR" sz="3000" spc="-1" strike="noStrike">
                <a:solidFill>
                  <a:schemeClr val="dk1"/>
                </a:solidFill>
                <a:latin typeface="Arial"/>
              </a:rPr>
              <a:t>Click to edit the title text format</a:t>
            </a:r>
            <a:endParaRPr b="0" lang="fr-FR" sz="3000" spc="-1" strike="noStrike">
              <a:solidFill>
                <a:schemeClr val="dk1"/>
              </a:solidFill>
              <a:latin typeface="Arial"/>
            </a:endParaRPr>
          </a:p>
        </p:txBody>
      </p:sp>
      <p:sp>
        <p:nvSpPr>
          <p:cNvPr id="105" name="Google Shape;192;p24"/>
          <p:cNvSpPr/>
          <p:nvPr/>
        </p:nvSpPr>
        <p:spPr>
          <a:xfrm>
            <a:off x="4320" y="5400"/>
            <a:ext cx="446040" cy="446040"/>
          </a:xfrm>
          <a:prstGeom prst="rect">
            <a:avLst/>
          </a:prstGeom>
          <a:noFill/>
          <a:ln w="9525">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ffffff"/>
              </a:solidFill>
              <a:latin typeface="OpenSymbol"/>
            </a:endParaRPr>
          </a:p>
        </p:txBody>
      </p:sp>
      <p:cxnSp>
        <p:nvCxnSpPr>
          <p:cNvPr id="106" name="Google Shape;193;p24"/>
          <p:cNvCxnSpPr/>
          <p:nvPr/>
        </p:nvCxnSpPr>
        <p:spPr>
          <a:xfrm>
            <a:off x="394920" y="451080"/>
            <a:ext cx="8825400" cy="360"/>
          </a:xfrm>
          <a:prstGeom prst="straightConnector1">
            <a:avLst/>
          </a:prstGeom>
          <a:ln w="9525">
            <a:solidFill>
              <a:srgbClr val="ffffff"/>
            </a:solidFill>
            <a:round/>
          </a:ln>
        </p:spPr>
      </p:cxnSp>
      <p:cxnSp>
        <p:nvCxnSpPr>
          <p:cNvPr id="107" name="Google Shape;194;p24"/>
          <p:cNvCxnSpPr/>
          <p:nvPr/>
        </p:nvCxnSpPr>
        <p:spPr>
          <a:xfrm>
            <a:off x="450720" y="304560"/>
            <a:ext cx="360" cy="4937040"/>
          </a:xfrm>
          <a:prstGeom prst="straightConnector1">
            <a:avLst/>
          </a:prstGeom>
          <a:ln w="9525">
            <a:solidFill>
              <a:srgbClr val="ffffff"/>
            </a:solidFill>
            <a:round/>
          </a:ln>
        </p:spPr>
      </p:cxnSp>
    </p:spTree>
  </p:cSld>
  <p:clrMap bg1="lt1" bg2="lt2" tx1="dk1" tx2="dk2" accent1="accent1" accent2="accent2" accent3="accent3" accent4="accent4" accent5="accent5" accent6="accent6" hlink="hlink" folHlink="folHlink"/>
  <p:sldLayoutIdLst>
    <p:sldLayoutId id="2147483679" r:id="rId2"/>
  </p:sldLayoutIdLst>
</p:sldMaster>
</file>

<file path=ppt/slideMasters/slideMaster1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108" name="PlaceHolder 1"/>
          <p:cNvSpPr>
            <a:spLocks noGrp="1"/>
          </p:cNvSpPr>
          <p:nvPr>
            <p:ph type="title"/>
          </p:nvPr>
        </p:nvSpPr>
        <p:spPr>
          <a:xfrm>
            <a:off x="720000" y="597600"/>
            <a:ext cx="7703640" cy="572400"/>
          </a:xfrm>
          <a:prstGeom prst="rect">
            <a:avLst/>
          </a:prstGeom>
          <a:noFill/>
          <a:ln w="0">
            <a:noFill/>
          </a:ln>
        </p:spPr>
        <p:txBody>
          <a:bodyPr lIns="91440" rIns="91440" tIns="91440" bIns="91440" anchor="t">
            <a:noAutofit/>
          </a:bodyPr>
          <a:p>
            <a:pPr indent="0">
              <a:buNone/>
            </a:pPr>
            <a:r>
              <a:rPr b="0" lang="fr-FR" sz="3000" spc="-1" strike="noStrike">
                <a:solidFill>
                  <a:schemeClr val="dk1"/>
                </a:solidFill>
                <a:latin typeface="Arial"/>
              </a:rPr>
              <a:t>Click to edit the title text format</a:t>
            </a:r>
            <a:endParaRPr b="0" lang="fr-FR" sz="3000" spc="-1" strike="noStrike">
              <a:solidFill>
                <a:schemeClr val="dk1"/>
              </a:solidFill>
              <a:latin typeface="Arial"/>
            </a:endParaRPr>
          </a:p>
        </p:txBody>
      </p:sp>
      <p:cxnSp>
        <p:nvCxnSpPr>
          <p:cNvPr id="109" name="Google Shape;203;p25"/>
          <p:cNvCxnSpPr/>
          <p:nvPr/>
        </p:nvCxnSpPr>
        <p:spPr>
          <a:xfrm flipH="1">
            <a:off x="-97200" y="4570560"/>
            <a:ext cx="9455760" cy="360"/>
          </a:xfrm>
          <a:prstGeom prst="straightConnector1">
            <a:avLst/>
          </a:prstGeom>
          <a:ln w="9525">
            <a:solidFill>
              <a:srgbClr val="ffffff"/>
            </a:solidFill>
            <a:round/>
          </a:ln>
        </p:spPr>
      </p:cxnSp>
      <p:grpSp>
        <p:nvGrpSpPr>
          <p:cNvPr id="110" name="Google Shape;204;p25"/>
          <p:cNvGrpSpPr/>
          <p:nvPr/>
        </p:nvGrpSpPr>
        <p:grpSpPr>
          <a:xfrm>
            <a:off x="-3960" y="4579560"/>
            <a:ext cx="1118520" cy="1118880"/>
            <a:chOff x="-3960" y="4579560"/>
            <a:chExt cx="1118520" cy="1118880"/>
          </a:xfrm>
        </p:grpSpPr>
        <p:cxnSp>
          <p:nvCxnSpPr>
            <p:cNvPr id="111" name="Google Shape;205;p25"/>
            <p:cNvCxnSpPr/>
            <p:nvPr/>
          </p:nvCxnSpPr>
          <p:spPr>
            <a:xfrm>
              <a:off x="555120" y="4579560"/>
              <a:ext cx="360" cy="1119240"/>
            </a:xfrm>
            <a:prstGeom prst="straightConnector1">
              <a:avLst/>
            </a:prstGeom>
            <a:ln w="9525">
              <a:solidFill>
                <a:srgbClr val="ffffff"/>
              </a:solidFill>
              <a:round/>
            </a:ln>
          </p:spPr>
        </p:cxnSp>
        <p:cxnSp>
          <p:nvCxnSpPr>
            <p:cNvPr id="112" name="Google Shape;206;p25"/>
            <p:cNvCxnSpPr/>
            <p:nvPr/>
          </p:nvCxnSpPr>
          <p:spPr>
            <a:xfrm flipH="1">
              <a:off x="159480" y="4743360"/>
              <a:ext cx="791640" cy="791640"/>
            </a:xfrm>
            <a:prstGeom prst="straightConnector1">
              <a:avLst/>
            </a:prstGeom>
            <a:ln w="9525">
              <a:solidFill>
                <a:srgbClr val="ffffff"/>
              </a:solidFill>
              <a:round/>
            </a:ln>
          </p:spPr>
        </p:cxnSp>
        <p:cxnSp>
          <p:nvCxnSpPr>
            <p:cNvPr id="113" name="Google Shape;207;p25"/>
            <p:cNvCxnSpPr/>
            <p:nvPr/>
          </p:nvCxnSpPr>
          <p:spPr>
            <a:xfrm flipH="1" flipV="1">
              <a:off x="159480" y="4743360"/>
              <a:ext cx="791640" cy="791640"/>
            </a:xfrm>
            <a:prstGeom prst="straightConnector1">
              <a:avLst/>
            </a:prstGeom>
            <a:ln w="9525">
              <a:solidFill>
                <a:srgbClr val="ffffff"/>
              </a:solidFill>
              <a:round/>
            </a:ln>
          </p:spPr>
        </p:cxnSp>
        <p:cxnSp>
          <p:nvCxnSpPr>
            <p:cNvPr id="114" name="Google Shape;208;p25"/>
            <p:cNvCxnSpPr/>
            <p:nvPr/>
          </p:nvCxnSpPr>
          <p:spPr>
            <a:xfrm>
              <a:off x="-3960" y="5139000"/>
              <a:ext cx="1118880" cy="360"/>
            </a:xfrm>
            <a:prstGeom prst="straightConnector1">
              <a:avLst/>
            </a:prstGeom>
            <a:ln w="9525">
              <a:solidFill>
                <a:srgbClr val="ffffff"/>
              </a:solidFill>
              <a:round/>
            </a:ln>
          </p:spPr>
        </p:cxnSp>
      </p:grpSp>
      <p:cxnSp>
        <p:nvCxnSpPr>
          <p:cNvPr id="115" name="Google Shape;209;p25"/>
          <p:cNvCxnSpPr/>
          <p:nvPr/>
        </p:nvCxnSpPr>
        <p:spPr>
          <a:xfrm flipV="1">
            <a:off x="1114200" y="4570560"/>
            <a:ext cx="360" cy="600840"/>
          </a:xfrm>
          <a:prstGeom prst="straightConnector1">
            <a:avLst/>
          </a:prstGeom>
          <a:ln w="9525">
            <a:solidFill>
              <a:srgbClr val="ffffff"/>
            </a:solidFill>
            <a:round/>
          </a:ln>
        </p:spPr>
      </p:cxnSp>
    </p:spTree>
  </p:cSld>
  <p:clrMap bg1="lt1" bg2="lt2" tx1="dk1" tx2="dk2" accent1="accent1" accent2="accent2" accent3="accent3" accent4="accent4" accent5="accent5" accent6="accent6" hlink="hlink" folHlink="folHlink"/>
  <p:sldLayoutIdLst>
    <p:sldLayoutId id="2147483681" r:id="rId2"/>
  </p:sldLayoutIdLst>
</p:sldMaster>
</file>

<file path=ppt/slideMasters/slideMaster1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116" name="PlaceHolder 1"/>
          <p:cNvSpPr>
            <a:spLocks noGrp="1"/>
          </p:cNvSpPr>
          <p:nvPr>
            <p:ph type="title"/>
          </p:nvPr>
        </p:nvSpPr>
        <p:spPr>
          <a:xfrm>
            <a:off x="720000" y="597600"/>
            <a:ext cx="7703640" cy="572400"/>
          </a:xfrm>
          <a:prstGeom prst="rect">
            <a:avLst/>
          </a:prstGeom>
          <a:noFill/>
          <a:ln w="0">
            <a:noFill/>
          </a:ln>
        </p:spPr>
        <p:txBody>
          <a:bodyPr lIns="91440" rIns="91440" tIns="91440" bIns="91440" anchor="t">
            <a:noAutofit/>
          </a:bodyPr>
          <a:p>
            <a:pPr indent="0">
              <a:buNone/>
            </a:pPr>
            <a:r>
              <a:rPr b="0" lang="fr-FR" sz="3000" spc="-1" strike="noStrike">
                <a:solidFill>
                  <a:schemeClr val="dk1"/>
                </a:solidFill>
                <a:latin typeface="Arial"/>
              </a:rPr>
              <a:t>Click to edit the title text format</a:t>
            </a:r>
            <a:endParaRPr b="0" lang="fr-FR" sz="3000" spc="-1" strike="noStrike">
              <a:solidFill>
                <a:schemeClr val="dk1"/>
              </a:solidFill>
              <a:latin typeface="Arial"/>
            </a:endParaRPr>
          </a:p>
        </p:txBody>
      </p:sp>
      <p:cxnSp>
        <p:nvCxnSpPr>
          <p:cNvPr id="117" name="Google Shape;220;p26"/>
          <p:cNvCxnSpPr/>
          <p:nvPr/>
        </p:nvCxnSpPr>
        <p:spPr>
          <a:xfrm flipV="1">
            <a:off x="8430480" y="-88920"/>
            <a:ext cx="360" cy="5321880"/>
          </a:xfrm>
          <a:prstGeom prst="straightConnector1">
            <a:avLst/>
          </a:prstGeom>
          <a:ln w="9525">
            <a:solidFill>
              <a:srgbClr val="ffffff"/>
            </a:solidFill>
            <a:round/>
          </a:ln>
        </p:spPr>
      </p:cxnSp>
      <p:grpSp>
        <p:nvGrpSpPr>
          <p:cNvPr id="118" name="Google Shape;221;p26"/>
          <p:cNvGrpSpPr/>
          <p:nvPr/>
        </p:nvGrpSpPr>
        <p:grpSpPr>
          <a:xfrm>
            <a:off x="8437320" y="4437000"/>
            <a:ext cx="706320" cy="706320"/>
            <a:chOff x="8437320" y="4437000"/>
            <a:chExt cx="706320" cy="706320"/>
          </a:xfrm>
        </p:grpSpPr>
        <p:cxnSp>
          <p:nvCxnSpPr>
            <p:cNvPr id="119" name="Google Shape;222;p26"/>
            <p:cNvCxnSpPr/>
            <p:nvPr/>
          </p:nvCxnSpPr>
          <p:spPr>
            <a:xfrm flipV="1">
              <a:off x="8790480" y="4437000"/>
              <a:ext cx="360" cy="706680"/>
            </a:xfrm>
            <a:prstGeom prst="straightConnector1">
              <a:avLst/>
            </a:prstGeom>
            <a:ln w="9525">
              <a:solidFill>
                <a:srgbClr val="ffffff"/>
              </a:solidFill>
              <a:round/>
            </a:ln>
          </p:spPr>
        </p:cxnSp>
        <p:cxnSp>
          <p:nvCxnSpPr>
            <p:cNvPr id="120" name="Google Shape;223;p26"/>
            <p:cNvCxnSpPr/>
            <p:nvPr/>
          </p:nvCxnSpPr>
          <p:spPr>
            <a:xfrm flipH="1" flipV="1">
              <a:off x="8541000" y="4540320"/>
              <a:ext cx="499680" cy="500040"/>
            </a:xfrm>
            <a:prstGeom prst="straightConnector1">
              <a:avLst/>
            </a:prstGeom>
            <a:ln w="9525">
              <a:solidFill>
                <a:srgbClr val="ffffff"/>
              </a:solidFill>
              <a:round/>
            </a:ln>
          </p:spPr>
        </p:cxnSp>
        <p:cxnSp>
          <p:nvCxnSpPr>
            <p:cNvPr id="121" name="Google Shape;224;p26"/>
            <p:cNvCxnSpPr/>
            <p:nvPr/>
          </p:nvCxnSpPr>
          <p:spPr>
            <a:xfrm flipH="1">
              <a:off x="8541000" y="4540320"/>
              <a:ext cx="499680" cy="500040"/>
            </a:xfrm>
            <a:prstGeom prst="straightConnector1">
              <a:avLst/>
            </a:prstGeom>
            <a:ln w="9525">
              <a:solidFill>
                <a:srgbClr val="ffffff"/>
              </a:solidFill>
              <a:round/>
            </a:ln>
          </p:spPr>
        </p:cxnSp>
        <p:cxnSp>
          <p:nvCxnSpPr>
            <p:cNvPr id="122" name="Google Shape;225;p26"/>
            <p:cNvCxnSpPr/>
            <p:nvPr/>
          </p:nvCxnSpPr>
          <p:spPr>
            <a:xfrm>
              <a:off x="8437320" y="4790160"/>
              <a:ext cx="706680" cy="360"/>
            </a:xfrm>
            <a:prstGeom prst="straightConnector1">
              <a:avLst/>
            </a:prstGeom>
            <a:ln w="9525">
              <a:solidFill>
                <a:srgbClr val="ffffff"/>
              </a:solidFill>
              <a:round/>
            </a:ln>
          </p:spPr>
        </p:cxnSp>
      </p:grpSp>
      <p:cxnSp>
        <p:nvCxnSpPr>
          <p:cNvPr id="123" name="Google Shape;226;p26"/>
          <p:cNvCxnSpPr/>
          <p:nvPr/>
        </p:nvCxnSpPr>
        <p:spPr>
          <a:xfrm>
            <a:off x="8437320" y="4437000"/>
            <a:ext cx="802440" cy="360"/>
          </a:xfrm>
          <a:prstGeom prst="straightConnector1">
            <a:avLst/>
          </a:prstGeom>
          <a:ln w="9525">
            <a:solidFill>
              <a:srgbClr val="ffffff"/>
            </a:solidFill>
            <a:round/>
          </a:ln>
        </p:spPr>
      </p:cxnSp>
      <p:cxnSp>
        <p:nvCxnSpPr>
          <p:cNvPr id="124" name="Google Shape;227;p26"/>
          <p:cNvCxnSpPr/>
          <p:nvPr/>
        </p:nvCxnSpPr>
        <p:spPr>
          <a:xfrm>
            <a:off x="8437320" y="299880"/>
            <a:ext cx="802440" cy="360"/>
          </a:xfrm>
          <a:prstGeom prst="straightConnector1">
            <a:avLst/>
          </a:prstGeom>
          <a:ln w="9525">
            <a:solidFill>
              <a:srgbClr val="ffffff"/>
            </a:solidFill>
            <a:round/>
          </a:ln>
        </p:spPr>
      </p:cxnSp>
    </p:spTree>
  </p:cSld>
  <p:clrMap bg1="lt1" bg2="lt2" tx1="dk1" tx2="dk2" accent1="accent1" accent2="accent2" accent3="accent3" accent4="accent4" accent5="accent5" accent6="accent6" hlink="hlink" folHlink="folHlink"/>
  <p:sldLayoutIdLst>
    <p:sldLayoutId id="2147483683" r:id="rId2"/>
  </p:sldLayoutIdLst>
</p:sldMaster>
</file>

<file path=ppt/slideMasters/slideMaster1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125" name="PlaceHolder 1"/>
          <p:cNvSpPr>
            <a:spLocks noGrp="1"/>
          </p:cNvSpPr>
          <p:nvPr>
            <p:ph type="title"/>
          </p:nvPr>
        </p:nvSpPr>
        <p:spPr>
          <a:xfrm>
            <a:off x="720000" y="597600"/>
            <a:ext cx="7703640" cy="572400"/>
          </a:xfrm>
          <a:prstGeom prst="rect">
            <a:avLst/>
          </a:prstGeom>
          <a:noFill/>
          <a:ln w="0">
            <a:noFill/>
          </a:ln>
        </p:spPr>
        <p:txBody>
          <a:bodyPr lIns="91440" rIns="91440" tIns="91440" bIns="91440" anchor="t">
            <a:noAutofit/>
          </a:bodyPr>
          <a:p>
            <a:pPr indent="0">
              <a:buNone/>
            </a:pPr>
            <a:r>
              <a:rPr b="0" lang="fr-FR" sz="3000" spc="-1" strike="noStrike">
                <a:solidFill>
                  <a:schemeClr val="dk1"/>
                </a:solidFill>
                <a:latin typeface="Arial"/>
              </a:rPr>
              <a:t>Click to edit the title text format</a:t>
            </a:r>
            <a:endParaRPr b="0" lang="fr-FR" sz="3000" spc="-1" strike="noStrike">
              <a:solidFill>
                <a:schemeClr val="dk1"/>
              </a:solidFill>
              <a:latin typeface="Arial"/>
            </a:endParaRPr>
          </a:p>
        </p:txBody>
      </p:sp>
      <p:sp>
        <p:nvSpPr>
          <p:cNvPr id="126" name="Google Shape;242;p27"/>
          <p:cNvSpPr/>
          <p:nvPr/>
        </p:nvSpPr>
        <p:spPr>
          <a:xfrm>
            <a:off x="4320" y="5400"/>
            <a:ext cx="446040" cy="446040"/>
          </a:xfrm>
          <a:prstGeom prst="rect">
            <a:avLst/>
          </a:prstGeom>
          <a:noFill/>
          <a:ln w="9525">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ffffff"/>
              </a:solidFill>
              <a:latin typeface="OpenSymbol"/>
            </a:endParaRPr>
          </a:p>
        </p:txBody>
      </p:sp>
      <p:cxnSp>
        <p:nvCxnSpPr>
          <p:cNvPr id="127" name="Google Shape;243;p27"/>
          <p:cNvCxnSpPr/>
          <p:nvPr/>
        </p:nvCxnSpPr>
        <p:spPr>
          <a:xfrm>
            <a:off x="394920" y="451080"/>
            <a:ext cx="8825400" cy="360"/>
          </a:xfrm>
          <a:prstGeom prst="straightConnector1">
            <a:avLst/>
          </a:prstGeom>
          <a:ln w="9525">
            <a:solidFill>
              <a:srgbClr val="ffffff"/>
            </a:solidFill>
            <a:round/>
          </a:ln>
        </p:spPr>
      </p:cxnSp>
      <p:cxnSp>
        <p:nvCxnSpPr>
          <p:cNvPr id="128" name="Google Shape;244;p27"/>
          <p:cNvCxnSpPr/>
          <p:nvPr/>
        </p:nvCxnSpPr>
        <p:spPr>
          <a:xfrm>
            <a:off x="450720" y="304560"/>
            <a:ext cx="360" cy="4937040"/>
          </a:xfrm>
          <a:prstGeom prst="straightConnector1">
            <a:avLst/>
          </a:prstGeom>
          <a:ln w="9525">
            <a:solidFill>
              <a:srgbClr val="ffffff"/>
            </a:solidFill>
            <a:round/>
          </a:ln>
        </p:spPr>
      </p:cxnSp>
    </p:spTree>
  </p:cSld>
  <p:clrMap bg1="lt1" bg2="lt2" tx1="dk1" tx2="dk2" accent1="accent1" accent2="accent2" accent3="accent3" accent4="accent4" accent5="accent5" accent6="accent6" hlink="hlink" folHlink="folHlink"/>
  <p:sldLayoutIdLst>
    <p:sldLayoutId id="2147483685" r:id="rId2"/>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4" name="PlaceHolder 1"/>
          <p:cNvSpPr>
            <a:spLocks noGrp="1"/>
          </p:cNvSpPr>
          <p:nvPr>
            <p:ph type="title"/>
          </p:nvPr>
        </p:nvSpPr>
        <p:spPr>
          <a:xfrm>
            <a:off x="1881000" y="1314000"/>
            <a:ext cx="6561720" cy="1482120"/>
          </a:xfrm>
          <a:prstGeom prst="rect">
            <a:avLst/>
          </a:prstGeom>
          <a:noFill/>
          <a:ln w="0">
            <a:noFill/>
          </a:ln>
        </p:spPr>
        <p:txBody>
          <a:bodyPr lIns="91440" rIns="91440" tIns="91440" bIns="91440" anchor="b">
            <a:noAutofit/>
          </a:bodyPr>
          <a:p>
            <a:pPr indent="0">
              <a:lnSpc>
                <a:spcPct val="100000"/>
              </a:lnSpc>
              <a:buNone/>
            </a:pPr>
            <a:r>
              <a:rPr b="0" lang="fr-FR" sz="8000" spc="-1" strike="noStrike">
                <a:solidFill>
                  <a:schemeClr val="accent1"/>
                </a:solidFill>
                <a:latin typeface="Poppins Light"/>
                <a:ea typeface="Poppins Light"/>
              </a:rPr>
              <a:t>xx%</a:t>
            </a:r>
            <a:endParaRPr b="0" lang="fr-FR" sz="8000" spc="-1" strike="noStrike">
              <a:solidFill>
                <a:schemeClr val="dk1"/>
              </a:solidFill>
              <a:latin typeface="Arial"/>
            </a:endParaRPr>
          </a:p>
        </p:txBody>
      </p:sp>
    </p:spTree>
  </p:cSld>
  <p:clrMap bg1="lt1" bg2="lt2" tx1="dk1" tx2="dk2" accent1="accent1" accent2="accent2" accent3="accent3" accent4="accent4" accent5="accent5" accent6="accent6" hlink="hlink" folHlink="folHlink"/>
  <p:sldLayoutIdLst>
    <p:sldLayoutId id="2147483651" r:id="rId2"/>
  </p:sldLayoutIdLst>
</p:sldMaster>
</file>

<file path=ppt/slideMasters/slideMaster2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129" name="PlaceHolder 1"/>
          <p:cNvSpPr>
            <a:spLocks noGrp="1"/>
          </p:cNvSpPr>
          <p:nvPr>
            <p:ph type="title"/>
          </p:nvPr>
        </p:nvSpPr>
        <p:spPr>
          <a:xfrm>
            <a:off x="2555280" y="726120"/>
            <a:ext cx="4696560" cy="768600"/>
          </a:xfrm>
          <a:prstGeom prst="rect">
            <a:avLst/>
          </a:prstGeom>
          <a:noFill/>
          <a:ln w="0">
            <a:noFill/>
          </a:ln>
        </p:spPr>
        <p:txBody>
          <a:bodyPr lIns="91440" rIns="91440" tIns="91440" bIns="91440" anchor="ctr">
            <a:noAutofit/>
          </a:bodyPr>
          <a:p>
            <a:pPr indent="0" algn="r">
              <a:lnSpc>
                <a:spcPct val="100000"/>
              </a:lnSpc>
              <a:buNone/>
            </a:pPr>
            <a:r>
              <a:rPr b="0" lang="fr-FR" sz="5000" spc="-1" strike="noStrike">
                <a:solidFill>
                  <a:schemeClr val="accent1"/>
                </a:solidFill>
                <a:latin typeface="Poppins Light"/>
                <a:ea typeface="Poppins Light"/>
              </a:rPr>
              <a:t>xx%</a:t>
            </a:r>
            <a:endParaRPr b="0" lang="fr-FR" sz="5000" spc="-1" strike="noStrike">
              <a:solidFill>
                <a:schemeClr val="dk1"/>
              </a:solidFill>
              <a:latin typeface="Arial"/>
            </a:endParaRPr>
          </a:p>
        </p:txBody>
      </p:sp>
      <p:sp>
        <p:nvSpPr>
          <p:cNvPr id="130" name="PlaceHolder 2"/>
          <p:cNvSpPr>
            <a:spLocks noGrp="1"/>
          </p:cNvSpPr>
          <p:nvPr>
            <p:ph type="title"/>
          </p:nvPr>
        </p:nvSpPr>
        <p:spPr>
          <a:xfrm>
            <a:off x="2555280" y="1926000"/>
            <a:ext cx="4696560" cy="768600"/>
          </a:xfrm>
          <a:prstGeom prst="rect">
            <a:avLst/>
          </a:prstGeom>
          <a:noFill/>
          <a:ln w="0">
            <a:noFill/>
          </a:ln>
        </p:spPr>
        <p:txBody>
          <a:bodyPr lIns="91440" rIns="91440" tIns="91440" bIns="91440" anchor="ctr">
            <a:noAutofit/>
          </a:bodyPr>
          <a:p>
            <a:pPr indent="0" algn="r">
              <a:lnSpc>
                <a:spcPct val="100000"/>
              </a:lnSpc>
              <a:buNone/>
            </a:pPr>
            <a:r>
              <a:rPr b="0" lang="fr-FR" sz="5000" spc="-1" strike="noStrike">
                <a:solidFill>
                  <a:schemeClr val="accent1"/>
                </a:solidFill>
                <a:latin typeface="Poppins Light"/>
                <a:ea typeface="Poppins Light"/>
              </a:rPr>
              <a:t>xx%</a:t>
            </a:r>
            <a:endParaRPr b="0" lang="fr-FR" sz="5000" spc="-1" strike="noStrike">
              <a:solidFill>
                <a:schemeClr val="dk1"/>
              </a:solidFill>
              <a:latin typeface="Arial"/>
            </a:endParaRPr>
          </a:p>
        </p:txBody>
      </p:sp>
      <p:sp>
        <p:nvSpPr>
          <p:cNvPr id="131" name="PlaceHolder 3"/>
          <p:cNvSpPr>
            <a:spLocks noGrp="1"/>
          </p:cNvSpPr>
          <p:nvPr>
            <p:ph type="title"/>
          </p:nvPr>
        </p:nvSpPr>
        <p:spPr>
          <a:xfrm>
            <a:off x="2555280" y="3125880"/>
            <a:ext cx="4696560" cy="768600"/>
          </a:xfrm>
          <a:prstGeom prst="rect">
            <a:avLst/>
          </a:prstGeom>
          <a:noFill/>
          <a:ln w="0">
            <a:noFill/>
          </a:ln>
        </p:spPr>
        <p:txBody>
          <a:bodyPr lIns="91440" rIns="91440" tIns="91440" bIns="91440" anchor="ctr">
            <a:noAutofit/>
          </a:bodyPr>
          <a:p>
            <a:pPr indent="0" algn="r">
              <a:lnSpc>
                <a:spcPct val="100000"/>
              </a:lnSpc>
              <a:buNone/>
            </a:pPr>
            <a:r>
              <a:rPr b="0" lang="fr-FR" sz="5000" spc="-1" strike="noStrike">
                <a:solidFill>
                  <a:schemeClr val="accent1"/>
                </a:solidFill>
                <a:latin typeface="Poppins Light"/>
                <a:ea typeface="Poppins Light"/>
              </a:rPr>
              <a:t>xx%</a:t>
            </a:r>
            <a:endParaRPr b="0" lang="fr-FR" sz="5000" spc="-1" strike="noStrike">
              <a:solidFill>
                <a:schemeClr val="dk1"/>
              </a:solidFill>
              <a:latin typeface="Arial"/>
            </a:endParaRPr>
          </a:p>
        </p:txBody>
      </p:sp>
    </p:spTree>
  </p:cSld>
  <p:clrMap bg1="lt1" bg2="lt2" tx1="dk1" tx2="dk2" accent1="accent1" accent2="accent2" accent3="accent3" accent4="accent4" accent5="accent5" accent6="accent6" hlink="hlink" folHlink="folHlink"/>
  <p:sldLayoutIdLst>
    <p:sldLayoutId id="2147483687" r:id="rId2"/>
  </p:sldLayoutIdLst>
</p:sldMaster>
</file>

<file path=ppt/slideMasters/slideMaster2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132" name="PlaceHolder 1"/>
          <p:cNvSpPr>
            <a:spLocks noGrp="1"/>
          </p:cNvSpPr>
          <p:nvPr>
            <p:ph type="title"/>
          </p:nvPr>
        </p:nvSpPr>
        <p:spPr>
          <a:xfrm>
            <a:off x="817200" y="1947960"/>
            <a:ext cx="987120" cy="406440"/>
          </a:xfrm>
          <a:prstGeom prst="rect">
            <a:avLst/>
          </a:prstGeom>
          <a:noFill/>
          <a:ln w="0">
            <a:noFill/>
          </a:ln>
        </p:spPr>
        <p:txBody>
          <a:bodyPr lIns="91440" rIns="91440" tIns="91440" bIns="91440" anchor="ctr">
            <a:noAutofit/>
          </a:bodyPr>
          <a:p>
            <a:pPr indent="0" algn="ctr">
              <a:lnSpc>
                <a:spcPct val="100000"/>
              </a:lnSpc>
              <a:buNone/>
            </a:pPr>
            <a:r>
              <a:rPr b="0" lang="fr-FR" sz="2500" spc="-1" strike="noStrike">
                <a:solidFill>
                  <a:schemeClr val="dk1"/>
                </a:solidFill>
                <a:latin typeface="Poppins Light"/>
                <a:ea typeface="Poppins Light"/>
              </a:rPr>
              <a:t>xx%</a:t>
            </a:r>
            <a:endParaRPr b="0" lang="fr-FR" sz="2500" spc="-1" strike="noStrike">
              <a:solidFill>
                <a:schemeClr val="dk1"/>
              </a:solidFill>
              <a:latin typeface="Arial"/>
            </a:endParaRPr>
          </a:p>
        </p:txBody>
      </p:sp>
      <p:sp>
        <p:nvSpPr>
          <p:cNvPr id="133" name="PlaceHolder 2"/>
          <p:cNvSpPr>
            <a:spLocks noGrp="1"/>
          </p:cNvSpPr>
          <p:nvPr>
            <p:ph type="title"/>
          </p:nvPr>
        </p:nvSpPr>
        <p:spPr>
          <a:xfrm>
            <a:off x="720000" y="597600"/>
            <a:ext cx="7703640" cy="572400"/>
          </a:xfrm>
          <a:prstGeom prst="rect">
            <a:avLst/>
          </a:prstGeom>
          <a:noFill/>
          <a:ln w="0">
            <a:noFill/>
          </a:ln>
        </p:spPr>
        <p:txBody>
          <a:bodyPr lIns="91440" rIns="91440" tIns="91440" bIns="91440" anchor="t">
            <a:noAutofit/>
          </a:bodyPr>
          <a:p>
            <a:pPr indent="0">
              <a:buNone/>
            </a:pPr>
            <a:r>
              <a:rPr b="0" lang="fr-FR" sz="3000" spc="-1" strike="noStrike">
                <a:solidFill>
                  <a:schemeClr val="dk1"/>
                </a:solidFill>
                <a:latin typeface="Arial"/>
              </a:rPr>
              <a:t>Click to edit the title text format</a:t>
            </a:r>
            <a:endParaRPr b="0" lang="fr-FR" sz="3000" spc="-1" strike="noStrike">
              <a:solidFill>
                <a:schemeClr val="dk1"/>
              </a:solidFill>
              <a:latin typeface="Arial"/>
            </a:endParaRPr>
          </a:p>
        </p:txBody>
      </p:sp>
      <p:sp>
        <p:nvSpPr>
          <p:cNvPr id="134" name="PlaceHolder 3"/>
          <p:cNvSpPr>
            <a:spLocks noGrp="1"/>
          </p:cNvSpPr>
          <p:nvPr>
            <p:ph type="title"/>
          </p:nvPr>
        </p:nvSpPr>
        <p:spPr>
          <a:xfrm>
            <a:off x="817200" y="3548160"/>
            <a:ext cx="987120" cy="406440"/>
          </a:xfrm>
          <a:prstGeom prst="rect">
            <a:avLst/>
          </a:prstGeom>
          <a:noFill/>
          <a:ln w="0">
            <a:noFill/>
          </a:ln>
        </p:spPr>
        <p:txBody>
          <a:bodyPr lIns="91440" rIns="91440" tIns="91440" bIns="91440" anchor="ctr">
            <a:noAutofit/>
          </a:bodyPr>
          <a:p>
            <a:pPr indent="0" algn="ctr">
              <a:lnSpc>
                <a:spcPct val="100000"/>
              </a:lnSpc>
              <a:buNone/>
            </a:pPr>
            <a:r>
              <a:rPr b="0" lang="fr-FR" sz="2500" spc="-1" strike="noStrike">
                <a:solidFill>
                  <a:schemeClr val="dk1"/>
                </a:solidFill>
                <a:latin typeface="Poppins Light"/>
                <a:ea typeface="Poppins Light"/>
              </a:rPr>
              <a:t>xx%</a:t>
            </a:r>
            <a:endParaRPr b="0" lang="fr-FR" sz="2500" spc="-1" strike="noStrike">
              <a:solidFill>
                <a:schemeClr val="dk1"/>
              </a:solidFill>
              <a:latin typeface="Arial"/>
            </a:endParaRPr>
          </a:p>
        </p:txBody>
      </p:sp>
      <p:sp>
        <p:nvSpPr>
          <p:cNvPr id="135" name="PlaceHolder 4"/>
          <p:cNvSpPr>
            <a:spLocks noGrp="1"/>
          </p:cNvSpPr>
          <p:nvPr>
            <p:ph type="title"/>
          </p:nvPr>
        </p:nvSpPr>
        <p:spPr>
          <a:xfrm>
            <a:off x="4856040" y="1947960"/>
            <a:ext cx="987120" cy="406440"/>
          </a:xfrm>
          <a:prstGeom prst="rect">
            <a:avLst/>
          </a:prstGeom>
          <a:noFill/>
          <a:ln w="0">
            <a:noFill/>
          </a:ln>
        </p:spPr>
        <p:txBody>
          <a:bodyPr lIns="91440" rIns="91440" tIns="91440" bIns="91440" anchor="ctr">
            <a:noAutofit/>
          </a:bodyPr>
          <a:p>
            <a:pPr indent="0" algn="ctr">
              <a:lnSpc>
                <a:spcPct val="100000"/>
              </a:lnSpc>
              <a:buNone/>
            </a:pPr>
            <a:r>
              <a:rPr b="0" lang="fr-FR" sz="2500" spc="-1" strike="noStrike">
                <a:solidFill>
                  <a:schemeClr val="dk1"/>
                </a:solidFill>
                <a:latin typeface="Poppins Light"/>
                <a:ea typeface="Poppins Light"/>
              </a:rPr>
              <a:t>xx%</a:t>
            </a:r>
            <a:endParaRPr b="0" lang="fr-FR" sz="2500" spc="-1" strike="noStrike">
              <a:solidFill>
                <a:schemeClr val="dk1"/>
              </a:solidFill>
              <a:latin typeface="Arial"/>
            </a:endParaRPr>
          </a:p>
        </p:txBody>
      </p:sp>
      <p:sp>
        <p:nvSpPr>
          <p:cNvPr id="136" name="PlaceHolder 5"/>
          <p:cNvSpPr>
            <a:spLocks noGrp="1"/>
          </p:cNvSpPr>
          <p:nvPr>
            <p:ph type="title"/>
          </p:nvPr>
        </p:nvSpPr>
        <p:spPr>
          <a:xfrm>
            <a:off x="4856040" y="3548160"/>
            <a:ext cx="987120" cy="406440"/>
          </a:xfrm>
          <a:prstGeom prst="rect">
            <a:avLst/>
          </a:prstGeom>
          <a:noFill/>
          <a:ln w="0">
            <a:noFill/>
          </a:ln>
        </p:spPr>
        <p:txBody>
          <a:bodyPr lIns="91440" rIns="91440" tIns="91440" bIns="91440" anchor="ctr">
            <a:noAutofit/>
          </a:bodyPr>
          <a:p>
            <a:pPr indent="0" algn="ctr">
              <a:lnSpc>
                <a:spcPct val="100000"/>
              </a:lnSpc>
              <a:buNone/>
            </a:pPr>
            <a:r>
              <a:rPr b="0" lang="fr-FR" sz="2500" spc="-1" strike="noStrike">
                <a:solidFill>
                  <a:schemeClr val="dk1"/>
                </a:solidFill>
                <a:latin typeface="Poppins Light"/>
                <a:ea typeface="Poppins Light"/>
              </a:rPr>
              <a:t>xx%</a:t>
            </a:r>
            <a:endParaRPr b="0" lang="fr-FR" sz="2500" spc="-1" strike="noStrike">
              <a:solidFill>
                <a:schemeClr val="dk1"/>
              </a:solidFill>
              <a:latin typeface="Arial"/>
            </a:endParaRPr>
          </a:p>
        </p:txBody>
      </p:sp>
      <p:sp>
        <p:nvSpPr>
          <p:cNvPr id="137" name="Google Shape;266;p29"/>
          <p:cNvSpPr/>
          <p:nvPr/>
        </p:nvSpPr>
        <p:spPr>
          <a:xfrm>
            <a:off x="4320" y="5400"/>
            <a:ext cx="446040" cy="446040"/>
          </a:xfrm>
          <a:prstGeom prst="rect">
            <a:avLst/>
          </a:prstGeom>
          <a:noFill/>
          <a:ln w="9525">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ffffff"/>
              </a:solidFill>
              <a:latin typeface="OpenSymbol"/>
            </a:endParaRPr>
          </a:p>
        </p:txBody>
      </p:sp>
      <p:cxnSp>
        <p:nvCxnSpPr>
          <p:cNvPr id="138" name="Google Shape;267;p29"/>
          <p:cNvCxnSpPr/>
          <p:nvPr/>
        </p:nvCxnSpPr>
        <p:spPr>
          <a:xfrm>
            <a:off x="394920" y="451080"/>
            <a:ext cx="8825400" cy="360"/>
          </a:xfrm>
          <a:prstGeom prst="straightConnector1">
            <a:avLst/>
          </a:prstGeom>
          <a:ln w="9525">
            <a:solidFill>
              <a:srgbClr val="ffffff"/>
            </a:solidFill>
            <a:round/>
          </a:ln>
        </p:spPr>
      </p:cxnSp>
      <p:cxnSp>
        <p:nvCxnSpPr>
          <p:cNvPr id="139" name="Google Shape;268;p29"/>
          <p:cNvCxnSpPr/>
          <p:nvPr/>
        </p:nvCxnSpPr>
        <p:spPr>
          <a:xfrm>
            <a:off x="450720" y="304560"/>
            <a:ext cx="360" cy="4937040"/>
          </a:xfrm>
          <a:prstGeom prst="straightConnector1">
            <a:avLst/>
          </a:prstGeom>
          <a:ln w="9525">
            <a:solidFill>
              <a:srgbClr val="ffffff"/>
            </a:solidFill>
            <a:round/>
          </a:ln>
        </p:spPr>
      </p:cxnSp>
    </p:spTree>
  </p:cSld>
  <p:clrMap bg1="lt1" bg2="lt2" tx1="dk1" tx2="dk2" accent1="accent1" accent2="accent2" accent3="accent3" accent4="accent4" accent5="accent5" accent6="accent6" hlink="hlink" folHlink="folHlink"/>
  <p:sldLayoutIdLst>
    <p:sldLayoutId id="2147483689" r:id="rId2"/>
  </p:sldLayoutIdLst>
</p:sldMaster>
</file>

<file path=ppt/slideMasters/slideMaster2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140" name="PlaceHolder 1"/>
          <p:cNvSpPr>
            <a:spLocks noGrp="1"/>
          </p:cNvSpPr>
          <p:nvPr>
            <p:ph type="title"/>
          </p:nvPr>
        </p:nvSpPr>
        <p:spPr>
          <a:xfrm>
            <a:off x="3654720" y="1773360"/>
            <a:ext cx="819000" cy="525240"/>
          </a:xfrm>
          <a:prstGeom prst="rect">
            <a:avLst/>
          </a:prstGeom>
          <a:noFill/>
          <a:ln w="0">
            <a:noFill/>
          </a:ln>
        </p:spPr>
        <p:txBody>
          <a:bodyPr lIns="91440" rIns="91440" tIns="91440" bIns="91440" anchor="ctr">
            <a:noAutofit/>
          </a:bodyPr>
          <a:p>
            <a:pPr indent="0" algn="ctr">
              <a:lnSpc>
                <a:spcPct val="100000"/>
              </a:lnSpc>
              <a:buNone/>
            </a:pPr>
            <a:r>
              <a:rPr b="0" lang="fr-FR" sz="2300" spc="-1" strike="noStrike">
                <a:solidFill>
                  <a:schemeClr val="dk1"/>
                </a:solidFill>
                <a:latin typeface="Poppins Light"/>
                <a:ea typeface="Poppins Light"/>
              </a:rPr>
              <a:t>xx%</a:t>
            </a:r>
            <a:endParaRPr b="0" lang="fr-FR" sz="2300" spc="-1" strike="noStrike">
              <a:solidFill>
                <a:schemeClr val="dk1"/>
              </a:solidFill>
              <a:latin typeface="Arial"/>
            </a:endParaRPr>
          </a:p>
        </p:txBody>
      </p:sp>
      <p:sp>
        <p:nvSpPr>
          <p:cNvPr id="141" name="PlaceHolder 2"/>
          <p:cNvSpPr>
            <a:spLocks noGrp="1"/>
          </p:cNvSpPr>
          <p:nvPr>
            <p:ph type="title"/>
          </p:nvPr>
        </p:nvSpPr>
        <p:spPr>
          <a:xfrm>
            <a:off x="720000" y="597600"/>
            <a:ext cx="7703640" cy="572400"/>
          </a:xfrm>
          <a:prstGeom prst="rect">
            <a:avLst/>
          </a:prstGeom>
          <a:noFill/>
          <a:ln w="0">
            <a:noFill/>
          </a:ln>
        </p:spPr>
        <p:txBody>
          <a:bodyPr lIns="91440" rIns="91440" tIns="91440" bIns="91440" anchor="t">
            <a:noAutofit/>
          </a:bodyPr>
          <a:p>
            <a:pPr indent="0">
              <a:buNone/>
            </a:pPr>
            <a:r>
              <a:rPr b="0" lang="fr-FR" sz="3000" spc="-1" strike="noStrike">
                <a:solidFill>
                  <a:schemeClr val="dk1"/>
                </a:solidFill>
                <a:latin typeface="Arial"/>
              </a:rPr>
              <a:t>Click to edit the title text format</a:t>
            </a:r>
            <a:endParaRPr b="0" lang="fr-FR" sz="3000" spc="-1" strike="noStrike">
              <a:solidFill>
                <a:schemeClr val="dk1"/>
              </a:solidFill>
              <a:latin typeface="Arial"/>
            </a:endParaRPr>
          </a:p>
        </p:txBody>
      </p:sp>
      <p:sp>
        <p:nvSpPr>
          <p:cNvPr id="142" name="PlaceHolder 3"/>
          <p:cNvSpPr>
            <a:spLocks noGrp="1"/>
          </p:cNvSpPr>
          <p:nvPr>
            <p:ph type="title"/>
          </p:nvPr>
        </p:nvSpPr>
        <p:spPr>
          <a:xfrm>
            <a:off x="3408120" y="2786040"/>
            <a:ext cx="987120" cy="634320"/>
          </a:xfrm>
          <a:prstGeom prst="rect">
            <a:avLst/>
          </a:prstGeom>
          <a:noFill/>
          <a:ln w="0">
            <a:noFill/>
          </a:ln>
        </p:spPr>
        <p:txBody>
          <a:bodyPr lIns="91440" rIns="91440" tIns="91440" bIns="91440" anchor="ctr">
            <a:noAutofit/>
          </a:bodyPr>
          <a:p>
            <a:pPr indent="0" algn="ctr">
              <a:lnSpc>
                <a:spcPct val="100000"/>
              </a:lnSpc>
              <a:buNone/>
            </a:pPr>
            <a:r>
              <a:rPr b="0" lang="fr-FR" sz="3000" spc="-1" strike="noStrike">
                <a:solidFill>
                  <a:schemeClr val="dk1"/>
                </a:solidFill>
                <a:latin typeface="Poppins Light"/>
                <a:ea typeface="Poppins Light"/>
              </a:rPr>
              <a:t>xx%</a:t>
            </a:r>
            <a:endParaRPr b="0" lang="fr-FR" sz="3000" spc="-1" strike="noStrike">
              <a:solidFill>
                <a:schemeClr val="dk1"/>
              </a:solidFill>
              <a:latin typeface="Arial"/>
            </a:endParaRPr>
          </a:p>
        </p:txBody>
      </p:sp>
      <p:sp>
        <p:nvSpPr>
          <p:cNvPr id="143" name="PlaceHolder 4"/>
          <p:cNvSpPr>
            <a:spLocks noGrp="1"/>
          </p:cNvSpPr>
          <p:nvPr>
            <p:ph type="title"/>
          </p:nvPr>
        </p:nvSpPr>
        <p:spPr>
          <a:xfrm>
            <a:off x="4582080" y="1946160"/>
            <a:ext cx="1301400" cy="750600"/>
          </a:xfrm>
          <a:prstGeom prst="rect">
            <a:avLst/>
          </a:prstGeom>
          <a:noFill/>
          <a:ln w="0">
            <a:noFill/>
          </a:ln>
        </p:spPr>
        <p:txBody>
          <a:bodyPr lIns="91440" rIns="91440" tIns="91440" bIns="91440" anchor="ctr">
            <a:noAutofit/>
          </a:bodyPr>
          <a:p>
            <a:pPr indent="0" algn="ctr">
              <a:lnSpc>
                <a:spcPct val="100000"/>
              </a:lnSpc>
              <a:buNone/>
            </a:pPr>
            <a:r>
              <a:rPr b="0" lang="fr-FR" sz="3600" spc="-1" strike="noStrike">
                <a:solidFill>
                  <a:schemeClr val="dk1"/>
                </a:solidFill>
                <a:latin typeface="Poppins Light"/>
                <a:ea typeface="Poppins Light"/>
              </a:rPr>
              <a:t>xx%</a:t>
            </a:r>
            <a:endParaRPr b="0" lang="fr-FR" sz="3600" spc="-1" strike="noStrike">
              <a:solidFill>
                <a:schemeClr val="dk1"/>
              </a:solidFill>
              <a:latin typeface="Arial"/>
            </a:endParaRPr>
          </a:p>
        </p:txBody>
      </p:sp>
      <p:sp>
        <p:nvSpPr>
          <p:cNvPr id="144" name="PlaceHolder 5"/>
          <p:cNvSpPr>
            <a:spLocks noGrp="1"/>
          </p:cNvSpPr>
          <p:nvPr>
            <p:ph type="title"/>
          </p:nvPr>
        </p:nvSpPr>
        <p:spPr>
          <a:xfrm>
            <a:off x="4512240" y="3085200"/>
            <a:ext cx="572400" cy="406440"/>
          </a:xfrm>
          <a:prstGeom prst="rect">
            <a:avLst/>
          </a:prstGeom>
          <a:noFill/>
          <a:ln w="0">
            <a:noFill/>
          </a:ln>
        </p:spPr>
        <p:txBody>
          <a:bodyPr lIns="91440" rIns="91440" tIns="91440" bIns="91440" anchor="ctr">
            <a:noAutofit/>
          </a:bodyPr>
          <a:p>
            <a:pPr indent="0" algn="ctr">
              <a:lnSpc>
                <a:spcPct val="100000"/>
              </a:lnSpc>
              <a:buNone/>
            </a:pPr>
            <a:r>
              <a:rPr b="0" lang="fr-FR" sz="1800" spc="-1" strike="noStrike">
                <a:solidFill>
                  <a:schemeClr val="dk1"/>
                </a:solidFill>
                <a:latin typeface="Poppins Light"/>
                <a:ea typeface="Poppins Light"/>
              </a:rPr>
              <a:t>xx%</a:t>
            </a:r>
            <a:endParaRPr b="0" lang="fr-FR" sz="1800" spc="-1" strike="noStrike">
              <a:solidFill>
                <a:schemeClr val="dk1"/>
              </a:solidFill>
              <a:latin typeface="Arial"/>
            </a:endParaRPr>
          </a:p>
        </p:txBody>
      </p:sp>
      <p:cxnSp>
        <p:nvCxnSpPr>
          <p:cNvPr id="145" name="Google Shape;283;p30"/>
          <p:cNvCxnSpPr/>
          <p:nvPr/>
        </p:nvCxnSpPr>
        <p:spPr>
          <a:xfrm flipH="1">
            <a:off x="-97200" y="4570560"/>
            <a:ext cx="9455760" cy="360"/>
          </a:xfrm>
          <a:prstGeom prst="straightConnector1">
            <a:avLst/>
          </a:prstGeom>
          <a:ln w="9525">
            <a:solidFill>
              <a:srgbClr val="ffffff"/>
            </a:solidFill>
            <a:round/>
          </a:ln>
        </p:spPr>
      </p:cxnSp>
      <p:grpSp>
        <p:nvGrpSpPr>
          <p:cNvPr id="146" name="Google Shape;284;p30"/>
          <p:cNvGrpSpPr/>
          <p:nvPr/>
        </p:nvGrpSpPr>
        <p:grpSpPr>
          <a:xfrm>
            <a:off x="-3960" y="4579560"/>
            <a:ext cx="1118520" cy="1118880"/>
            <a:chOff x="-3960" y="4579560"/>
            <a:chExt cx="1118520" cy="1118880"/>
          </a:xfrm>
        </p:grpSpPr>
        <p:cxnSp>
          <p:nvCxnSpPr>
            <p:cNvPr id="147" name="Google Shape;285;p30"/>
            <p:cNvCxnSpPr/>
            <p:nvPr/>
          </p:nvCxnSpPr>
          <p:spPr>
            <a:xfrm>
              <a:off x="555120" y="4579560"/>
              <a:ext cx="360" cy="1119240"/>
            </a:xfrm>
            <a:prstGeom prst="straightConnector1">
              <a:avLst/>
            </a:prstGeom>
            <a:ln w="9525">
              <a:solidFill>
                <a:srgbClr val="ffffff"/>
              </a:solidFill>
              <a:round/>
            </a:ln>
          </p:spPr>
        </p:cxnSp>
        <p:cxnSp>
          <p:nvCxnSpPr>
            <p:cNvPr id="148" name="Google Shape;286;p30"/>
            <p:cNvCxnSpPr/>
            <p:nvPr/>
          </p:nvCxnSpPr>
          <p:spPr>
            <a:xfrm flipH="1">
              <a:off x="159480" y="4743360"/>
              <a:ext cx="791640" cy="791640"/>
            </a:xfrm>
            <a:prstGeom prst="straightConnector1">
              <a:avLst/>
            </a:prstGeom>
            <a:ln w="9525">
              <a:solidFill>
                <a:srgbClr val="ffffff"/>
              </a:solidFill>
              <a:round/>
            </a:ln>
          </p:spPr>
        </p:cxnSp>
        <p:cxnSp>
          <p:nvCxnSpPr>
            <p:cNvPr id="149" name="Google Shape;287;p30"/>
            <p:cNvCxnSpPr/>
            <p:nvPr/>
          </p:nvCxnSpPr>
          <p:spPr>
            <a:xfrm flipH="1" flipV="1">
              <a:off x="159480" y="4743360"/>
              <a:ext cx="791640" cy="791640"/>
            </a:xfrm>
            <a:prstGeom prst="straightConnector1">
              <a:avLst/>
            </a:prstGeom>
            <a:ln w="9525">
              <a:solidFill>
                <a:srgbClr val="ffffff"/>
              </a:solidFill>
              <a:round/>
            </a:ln>
          </p:spPr>
        </p:cxnSp>
        <p:cxnSp>
          <p:nvCxnSpPr>
            <p:cNvPr id="150" name="Google Shape;288;p30"/>
            <p:cNvCxnSpPr/>
            <p:nvPr/>
          </p:nvCxnSpPr>
          <p:spPr>
            <a:xfrm>
              <a:off x="-3960" y="5139000"/>
              <a:ext cx="1118880" cy="360"/>
            </a:xfrm>
            <a:prstGeom prst="straightConnector1">
              <a:avLst/>
            </a:prstGeom>
            <a:ln w="9525">
              <a:solidFill>
                <a:srgbClr val="ffffff"/>
              </a:solidFill>
              <a:round/>
            </a:ln>
          </p:spPr>
        </p:cxnSp>
      </p:grpSp>
      <p:cxnSp>
        <p:nvCxnSpPr>
          <p:cNvPr id="151" name="Google Shape;289;p30"/>
          <p:cNvCxnSpPr/>
          <p:nvPr/>
        </p:nvCxnSpPr>
        <p:spPr>
          <a:xfrm flipV="1">
            <a:off x="1114200" y="4570560"/>
            <a:ext cx="360" cy="600840"/>
          </a:xfrm>
          <a:prstGeom prst="straightConnector1">
            <a:avLst/>
          </a:prstGeom>
          <a:ln w="9525">
            <a:solidFill>
              <a:srgbClr val="ffffff"/>
            </a:solidFill>
            <a:round/>
          </a:ln>
        </p:spPr>
      </p:cxnSp>
    </p:spTree>
  </p:cSld>
  <p:clrMap bg1="lt1" bg2="lt2" tx1="dk1" tx2="dk2" accent1="accent1" accent2="accent2" accent3="accent3" accent4="accent4" accent5="accent5" accent6="accent6" hlink="hlink" folHlink="folHlink"/>
  <p:sldLayoutIdLst>
    <p:sldLayoutId id="2147483691" r:id="rId2"/>
  </p:sldLayoutIdLst>
</p:sldMaster>
</file>

<file path=ppt/slideMasters/slideMaster2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152" name="PlaceHolder 1"/>
          <p:cNvSpPr>
            <a:spLocks noGrp="1"/>
          </p:cNvSpPr>
          <p:nvPr>
            <p:ph type="title"/>
          </p:nvPr>
        </p:nvSpPr>
        <p:spPr>
          <a:xfrm>
            <a:off x="720000" y="597600"/>
            <a:ext cx="7703640" cy="572400"/>
          </a:xfrm>
          <a:prstGeom prst="rect">
            <a:avLst/>
          </a:prstGeom>
          <a:noFill/>
          <a:ln w="0">
            <a:noFill/>
          </a:ln>
        </p:spPr>
        <p:txBody>
          <a:bodyPr lIns="91440" rIns="91440" tIns="91440" bIns="91440" anchor="t">
            <a:noAutofit/>
          </a:bodyPr>
          <a:p>
            <a:pPr indent="0">
              <a:buNone/>
            </a:pPr>
            <a:r>
              <a:rPr b="0" lang="fr-FR" sz="3000" spc="-1" strike="noStrike">
                <a:solidFill>
                  <a:schemeClr val="dk1"/>
                </a:solidFill>
                <a:latin typeface="Arial"/>
              </a:rPr>
              <a:t>Click to edit the title text format</a:t>
            </a:r>
            <a:endParaRPr b="0" lang="fr-FR" sz="3000" spc="-1" strike="noStrike">
              <a:solidFill>
                <a:schemeClr val="dk1"/>
              </a:solidFill>
              <a:latin typeface="Arial"/>
            </a:endParaRPr>
          </a:p>
        </p:txBody>
      </p:sp>
      <p:sp>
        <p:nvSpPr>
          <p:cNvPr id="153" name="PlaceHolder 2"/>
          <p:cNvSpPr>
            <a:spLocks noGrp="1"/>
          </p:cNvSpPr>
          <p:nvPr>
            <p:ph type="body"/>
          </p:nvPr>
        </p:nvSpPr>
        <p:spPr>
          <a:xfrm>
            <a:off x="720000" y="1215720"/>
            <a:ext cx="7703640" cy="3416040"/>
          </a:xfrm>
          <a:prstGeom prst="rect">
            <a:avLst/>
          </a:prstGeom>
          <a:noFill/>
          <a:ln w="0">
            <a:noFill/>
          </a:ln>
        </p:spPr>
        <p:txBody>
          <a:bodyPr lIns="91440" rIns="91440" tIns="91440" bIns="91440" anchor="t">
            <a:noAutofit/>
          </a:bodyPr>
          <a:p>
            <a:pPr marL="432000" indent="-324000">
              <a:spcBef>
                <a:spcPts val="1417"/>
              </a:spcBef>
              <a:buClr>
                <a:srgbClr val="ffffff"/>
              </a:buClr>
              <a:buSzPct val="45000"/>
              <a:buFont typeface="Wingdings" charset="2"/>
              <a:buChar char=""/>
            </a:pPr>
            <a:r>
              <a:rPr b="0" lang="fr-FR" sz="1200" spc="-1" strike="noStrike">
                <a:solidFill>
                  <a:srgbClr val="000000"/>
                </a:solidFill>
                <a:latin typeface="Arial"/>
              </a:rPr>
              <a:t>Click to edit the outline text format</a:t>
            </a:r>
            <a:endParaRPr b="0" lang="fr-FR" sz="12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fr-FR" sz="1200" spc="-1" strike="noStrike">
                <a:solidFill>
                  <a:srgbClr val="000000"/>
                </a:solidFill>
                <a:latin typeface="Arial"/>
              </a:rPr>
              <a:t>Second Outline Level</a:t>
            </a:r>
            <a:endParaRPr b="0" lang="fr-FR" sz="12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fr-FR" sz="1200" spc="-1" strike="noStrike">
                <a:solidFill>
                  <a:srgbClr val="000000"/>
                </a:solidFill>
                <a:latin typeface="Arial"/>
              </a:rPr>
              <a:t>Third Outline Level</a:t>
            </a:r>
            <a:endParaRPr b="0" lang="fr-FR" sz="12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fr-FR" sz="1200" spc="-1" strike="noStrike">
                <a:solidFill>
                  <a:srgbClr val="000000"/>
                </a:solidFill>
                <a:latin typeface="Arial"/>
              </a:rPr>
              <a:t>Fourth Outline Level</a:t>
            </a:r>
            <a:endParaRPr b="0" lang="fr-FR" sz="12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fr-FR" sz="1200" spc="-1" strike="noStrike">
                <a:solidFill>
                  <a:srgbClr val="000000"/>
                </a:solidFill>
                <a:latin typeface="Arial"/>
              </a:rPr>
              <a:t>Fifth Outline Level</a:t>
            </a:r>
            <a:endParaRPr b="0" lang="fr-FR" sz="12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fr-FR" sz="1200" spc="-1" strike="noStrike">
                <a:solidFill>
                  <a:srgbClr val="000000"/>
                </a:solidFill>
                <a:latin typeface="Arial"/>
              </a:rPr>
              <a:t>Sixth Outline Level</a:t>
            </a:r>
            <a:endParaRPr b="0" lang="fr-FR" sz="12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fr-FR" sz="1200" spc="-1" strike="noStrike">
                <a:solidFill>
                  <a:srgbClr val="000000"/>
                </a:solidFill>
                <a:latin typeface="Arial"/>
              </a:rPr>
              <a:t>Seventh Outline Level</a:t>
            </a:r>
            <a:endParaRPr b="0" lang="fr-FR" sz="1200" spc="-1" strike="noStrike">
              <a:solidFill>
                <a:srgbClr val="000000"/>
              </a:solidFill>
              <a:latin typeface="Arial"/>
            </a:endParaRPr>
          </a:p>
        </p:txBody>
      </p:sp>
      <p:grpSp>
        <p:nvGrpSpPr>
          <p:cNvPr id="154" name="Google Shape;17;p4"/>
          <p:cNvGrpSpPr/>
          <p:nvPr/>
        </p:nvGrpSpPr>
        <p:grpSpPr>
          <a:xfrm>
            <a:off x="-95400" y="-93960"/>
            <a:ext cx="9419400" cy="5321520"/>
            <a:chOff x="-95400" y="-93960"/>
            <a:chExt cx="9419400" cy="5321520"/>
          </a:xfrm>
        </p:grpSpPr>
        <p:cxnSp>
          <p:nvCxnSpPr>
            <p:cNvPr id="155" name="Google Shape;18;p4"/>
            <p:cNvCxnSpPr/>
            <p:nvPr/>
          </p:nvCxnSpPr>
          <p:spPr>
            <a:xfrm>
              <a:off x="8520120" y="-93960"/>
              <a:ext cx="360" cy="5321880"/>
            </a:xfrm>
            <a:prstGeom prst="straightConnector1">
              <a:avLst/>
            </a:prstGeom>
            <a:ln w="9525">
              <a:solidFill>
                <a:srgbClr val="ffffff"/>
              </a:solidFill>
              <a:round/>
            </a:ln>
          </p:spPr>
        </p:cxnSp>
        <p:grpSp>
          <p:nvGrpSpPr>
            <p:cNvPr id="156" name="Google Shape;19;p4"/>
            <p:cNvGrpSpPr/>
            <p:nvPr/>
          </p:nvGrpSpPr>
          <p:grpSpPr>
            <a:xfrm>
              <a:off x="8521920" y="-4680"/>
              <a:ext cx="706320" cy="354240"/>
              <a:chOff x="8521920" y="-4680"/>
              <a:chExt cx="706320" cy="354240"/>
            </a:xfrm>
          </p:grpSpPr>
          <p:cxnSp>
            <p:nvCxnSpPr>
              <p:cNvPr id="157" name="Google Shape;20;p4"/>
              <p:cNvCxnSpPr/>
              <p:nvPr/>
            </p:nvCxnSpPr>
            <p:spPr>
              <a:xfrm>
                <a:off x="8875080" y="-4680"/>
                <a:ext cx="360" cy="351360"/>
              </a:xfrm>
              <a:prstGeom prst="straightConnector1">
                <a:avLst/>
              </a:prstGeom>
              <a:ln w="9525">
                <a:solidFill>
                  <a:srgbClr val="ffffff"/>
                </a:solidFill>
                <a:round/>
              </a:ln>
            </p:spPr>
          </p:cxnSp>
          <p:cxnSp>
            <p:nvCxnSpPr>
              <p:cNvPr id="158" name="Google Shape;21;p4"/>
              <p:cNvCxnSpPr/>
              <p:nvPr/>
            </p:nvCxnSpPr>
            <p:spPr>
              <a:xfrm flipH="1">
                <a:off x="8876160" y="98280"/>
                <a:ext cx="249120" cy="249120"/>
              </a:xfrm>
              <a:prstGeom prst="straightConnector1">
                <a:avLst/>
              </a:prstGeom>
              <a:ln w="9525">
                <a:solidFill>
                  <a:srgbClr val="ffffff"/>
                </a:solidFill>
                <a:round/>
              </a:ln>
            </p:spPr>
          </p:cxnSp>
          <p:cxnSp>
            <p:nvCxnSpPr>
              <p:cNvPr id="159" name="Google Shape;22;p4"/>
              <p:cNvCxnSpPr/>
              <p:nvPr/>
            </p:nvCxnSpPr>
            <p:spPr>
              <a:xfrm flipH="1" flipV="1">
                <a:off x="8625240" y="98280"/>
                <a:ext cx="252000" cy="251640"/>
              </a:xfrm>
              <a:prstGeom prst="straightConnector1">
                <a:avLst/>
              </a:prstGeom>
              <a:ln w="9525">
                <a:solidFill>
                  <a:srgbClr val="ffffff"/>
                </a:solidFill>
                <a:round/>
              </a:ln>
            </p:spPr>
          </p:cxnSp>
          <p:cxnSp>
            <p:nvCxnSpPr>
              <p:cNvPr id="160" name="Google Shape;23;p4"/>
              <p:cNvCxnSpPr/>
              <p:nvPr/>
            </p:nvCxnSpPr>
            <p:spPr>
              <a:xfrm>
                <a:off x="8521920" y="348120"/>
                <a:ext cx="706680" cy="360"/>
              </a:xfrm>
              <a:prstGeom prst="straightConnector1">
                <a:avLst/>
              </a:prstGeom>
              <a:ln w="9525">
                <a:solidFill>
                  <a:srgbClr val="ffffff"/>
                </a:solidFill>
                <a:round/>
              </a:ln>
            </p:spPr>
          </p:cxnSp>
        </p:grpSp>
        <p:cxnSp>
          <p:nvCxnSpPr>
            <p:cNvPr id="161" name="Google Shape;24;p4"/>
            <p:cNvCxnSpPr/>
            <p:nvPr/>
          </p:nvCxnSpPr>
          <p:spPr>
            <a:xfrm>
              <a:off x="-95400" y="347040"/>
              <a:ext cx="9419760" cy="360"/>
            </a:xfrm>
            <a:prstGeom prst="straightConnector1">
              <a:avLst/>
            </a:prstGeom>
            <a:ln w="9525">
              <a:solidFill>
                <a:srgbClr val="ffffff"/>
              </a:solidFill>
              <a:round/>
            </a:ln>
          </p:spPr>
        </p:cxnSp>
        <p:cxnSp>
          <p:nvCxnSpPr>
            <p:cNvPr id="162" name="Google Shape;25;p4"/>
            <p:cNvCxnSpPr/>
            <p:nvPr/>
          </p:nvCxnSpPr>
          <p:spPr>
            <a:xfrm>
              <a:off x="8521920" y="4838400"/>
              <a:ext cx="802440" cy="360"/>
            </a:xfrm>
            <a:prstGeom prst="straightConnector1">
              <a:avLst/>
            </a:prstGeom>
            <a:ln w="9525">
              <a:solidFill>
                <a:srgbClr val="ffffff"/>
              </a:solidFill>
              <a:round/>
            </a:ln>
          </p:spPr>
        </p:cxnSp>
      </p:grpSp>
    </p:spTree>
  </p:cSld>
  <p:clrMap bg1="lt1" bg2="lt2" tx1="dk1" tx2="dk2" accent1="accent1" accent2="accent2" accent3="accent3" accent4="accent4" accent5="accent5" accent6="accent6" hlink="hlink" folHlink="folHlink"/>
  <p:sldLayoutIdLst>
    <p:sldLayoutId id="2147483693" r:id="rId2"/>
  </p:sldLayoutIdLst>
</p:sldMaster>
</file>

<file path=ppt/slideMasters/slideMaster2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165" name="PlaceHolder 1"/>
          <p:cNvSpPr>
            <a:spLocks noGrp="1"/>
          </p:cNvSpPr>
          <p:nvPr>
            <p:ph type="title"/>
          </p:nvPr>
        </p:nvSpPr>
        <p:spPr>
          <a:xfrm>
            <a:off x="854280" y="501840"/>
            <a:ext cx="4739400" cy="1058400"/>
          </a:xfrm>
          <a:prstGeom prst="rect">
            <a:avLst/>
          </a:prstGeom>
          <a:noFill/>
          <a:ln w="0">
            <a:noFill/>
          </a:ln>
        </p:spPr>
        <p:txBody>
          <a:bodyPr lIns="91440" rIns="91440" tIns="91440" bIns="91440" anchor="t">
            <a:noAutofit/>
          </a:bodyPr>
          <a:p>
            <a:pPr indent="0">
              <a:buNone/>
            </a:pPr>
            <a:r>
              <a:rPr b="0" lang="fr-FR" sz="8600" spc="-1" strike="noStrike">
                <a:solidFill>
                  <a:schemeClr val="dk1"/>
                </a:solidFill>
                <a:latin typeface="Arial"/>
              </a:rPr>
              <a:t>Click to edit the title text format</a:t>
            </a:r>
            <a:endParaRPr b="0" lang="fr-FR" sz="8600" spc="-1" strike="noStrike">
              <a:solidFill>
                <a:schemeClr val="dk1"/>
              </a:solidFill>
              <a:latin typeface="Arial"/>
            </a:endParaRPr>
          </a:p>
        </p:txBody>
      </p:sp>
      <p:sp>
        <p:nvSpPr>
          <p:cNvPr id="166" name="Google Shape;293;p31"/>
          <p:cNvSpPr/>
          <p:nvPr/>
        </p:nvSpPr>
        <p:spPr>
          <a:xfrm>
            <a:off x="898560" y="3611880"/>
            <a:ext cx="4717080" cy="555840"/>
          </a:xfrm>
          <a:prstGeom prst="rect">
            <a:avLst/>
          </a:prstGeom>
          <a:noFill/>
          <a:ln w="0">
            <a:noFill/>
          </a:ln>
        </p:spPr>
        <p:style>
          <a:lnRef idx="0"/>
          <a:fillRef idx="0"/>
          <a:effectRef idx="0"/>
          <a:fontRef idx="minor"/>
        </p:style>
        <p:txBody>
          <a:bodyPr tIns="91440" bIns="91440" anchor="t">
            <a:noAutofit/>
          </a:bodyPr>
          <a:p>
            <a:pPr algn="r" defTabSz="914400">
              <a:lnSpc>
                <a:spcPct val="100000"/>
              </a:lnSpc>
              <a:spcBef>
                <a:spcPts val="300"/>
              </a:spcBef>
              <a:tabLst>
                <a:tab algn="l" pos="0"/>
              </a:tabLst>
            </a:pPr>
            <a:r>
              <a:rPr b="0" lang="en" sz="1000" spc="-1" strike="noStrike">
                <a:solidFill>
                  <a:schemeClr val="dk1"/>
                </a:solidFill>
                <a:latin typeface="Poppins"/>
                <a:ea typeface="Poppins"/>
              </a:rPr>
              <a:t>CREDITS: This presentation template was created by </a:t>
            </a:r>
            <a:r>
              <a:rPr b="0" lang="en" sz="1000" spc="-1" strike="noStrike" u="sng">
                <a:solidFill>
                  <a:schemeClr val="dk1"/>
                </a:solidFill>
                <a:uFillTx/>
                <a:latin typeface="Poppins"/>
                <a:ea typeface="Poppins"/>
                <a:hlinkClick r:id="rId2"/>
              </a:rPr>
              <a:t>Slidesgo</a:t>
            </a:r>
            <a:r>
              <a:rPr b="0" lang="en" sz="1000" spc="-1" strike="noStrike">
                <a:solidFill>
                  <a:schemeClr val="dk1"/>
                </a:solidFill>
                <a:latin typeface="Poppins"/>
                <a:ea typeface="Poppins"/>
              </a:rPr>
              <a:t>, and includes icons by </a:t>
            </a:r>
            <a:r>
              <a:rPr b="0" lang="en" sz="1000" spc="-1" strike="noStrike" u="sng">
                <a:solidFill>
                  <a:schemeClr val="dk1"/>
                </a:solidFill>
                <a:uFillTx/>
                <a:latin typeface="Poppins"/>
                <a:ea typeface="Poppins"/>
                <a:hlinkClick r:id="rId3"/>
              </a:rPr>
              <a:t>Flaticon</a:t>
            </a:r>
            <a:r>
              <a:rPr b="0" lang="en" sz="1000" spc="-1" strike="noStrike">
                <a:solidFill>
                  <a:schemeClr val="dk1"/>
                </a:solidFill>
                <a:latin typeface="Poppins"/>
                <a:ea typeface="Poppins"/>
              </a:rPr>
              <a:t>, and infographics &amp; images by </a:t>
            </a:r>
            <a:r>
              <a:rPr b="0" lang="en" sz="1000" spc="-1" strike="noStrike" u="sng">
                <a:solidFill>
                  <a:schemeClr val="dk1"/>
                </a:solidFill>
                <a:uFillTx/>
                <a:latin typeface="Poppins"/>
                <a:ea typeface="Poppins"/>
                <a:hlinkClick r:id="rId4"/>
              </a:rPr>
              <a:t>Freepik</a:t>
            </a:r>
            <a:r>
              <a:rPr b="0" lang="en" sz="1000" spc="-1" strike="noStrike">
                <a:solidFill>
                  <a:schemeClr val="dk1"/>
                </a:solidFill>
                <a:latin typeface="Poppins"/>
                <a:ea typeface="Poppins"/>
              </a:rPr>
              <a:t> </a:t>
            </a:r>
            <a:endParaRPr b="0" lang="en-US" sz="1000" spc="-1" strike="noStrike">
              <a:solidFill>
                <a:srgbClr val="ffffff"/>
              </a:solidFill>
              <a:latin typeface="OpenSymbol"/>
            </a:endParaRPr>
          </a:p>
        </p:txBody>
      </p:sp>
      <p:sp>
        <p:nvSpPr>
          <p:cNvPr id="167"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fr-FR" sz="1400" spc="-1" strike="noStrike">
                <a:solidFill>
                  <a:srgbClr val="000000"/>
                </a:solidFill>
                <a:latin typeface="Arial"/>
              </a:rPr>
              <a:t>Click to edit the outline text format</a:t>
            </a:r>
            <a:endParaRPr b="0" lang="fr-FR" sz="14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fr-FR" sz="1400" spc="-1" strike="noStrike">
                <a:solidFill>
                  <a:srgbClr val="000000"/>
                </a:solidFill>
                <a:latin typeface="Arial"/>
              </a:rPr>
              <a:t>Second Outline Level</a:t>
            </a:r>
            <a:endParaRPr b="0" lang="fr-FR" sz="14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fr-FR" sz="1400" spc="-1" strike="noStrike">
                <a:solidFill>
                  <a:srgbClr val="000000"/>
                </a:solidFill>
                <a:latin typeface="Arial"/>
              </a:rPr>
              <a:t>Third Outline Level</a:t>
            </a:r>
            <a:endParaRPr b="0" lang="fr-FR" sz="14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fr-FR" sz="1400" spc="-1" strike="noStrike">
                <a:solidFill>
                  <a:srgbClr val="000000"/>
                </a:solidFill>
                <a:latin typeface="Arial"/>
              </a:rPr>
              <a:t>Fourth Outline Level</a:t>
            </a:r>
            <a:endParaRPr b="0" lang="fr-FR" sz="14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fr-FR" sz="2000" spc="-1" strike="noStrike">
                <a:solidFill>
                  <a:srgbClr val="000000"/>
                </a:solidFill>
                <a:latin typeface="Arial"/>
              </a:rPr>
              <a:t>Fifth Outline Level</a:t>
            </a:r>
            <a:endParaRPr b="0" lang="fr-FR" sz="20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fr-FR" sz="2000" spc="-1" strike="noStrike">
                <a:solidFill>
                  <a:srgbClr val="000000"/>
                </a:solidFill>
                <a:latin typeface="Arial"/>
              </a:rPr>
              <a:t>Sixth Outline Level</a:t>
            </a:r>
            <a:endParaRPr b="0" lang="fr-FR" sz="20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fr-FR" sz="2000" spc="-1" strike="noStrike">
                <a:solidFill>
                  <a:srgbClr val="000000"/>
                </a:solidFill>
                <a:latin typeface="Arial"/>
              </a:rPr>
              <a:t>Seventh Outline Level</a:t>
            </a:r>
            <a:endParaRPr b="0" lang="fr-FR"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95" r:id="rId5"/>
  </p:sldLayoutIdLst>
</p:sldMaster>
</file>

<file path=ppt/slideMasters/slideMaster2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cxnSp>
        <p:nvCxnSpPr>
          <p:cNvPr id="168" name="Google Shape;295;p32"/>
          <p:cNvCxnSpPr/>
          <p:nvPr/>
        </p:nvCxnSpPr>
        <p:spPr>
          <a:xfrm flipV="1">
            <a:off x="8430480" y="-88920"/>
            <a:ext cx="360" cy="5321880"/>
          </a:xfrm>
          <a:prstGeom prst="straightConnector1">
            <a:avLst/>
          </a:prstGeom>
          <a:ln w="9525">
            <a:solidFill>
              <a:srgbClr val="ffffff"/>
            </a:solidFill>
            <a:round/>
          </a:ln>
        </p:spPr>
      </p:cxnSp>
      <p:grpSp>
        <p:nvGrpSpPr>
          <p:cNvPr id="169" name="Google Shape;296;p32"/>
          <p:cNvGrpSpPr/>
          <p:nvPr/>
        </p:nvGrpSpPr>
        <p:grpSpPr>
          <a:xfrm>
            <a:off x="8437320" y="4437000"/>
            <a:ext cx="706320" cy="706320"/>
            <a:chOff x="8437320" y="4437000"/>
            <a:chExt cx="706320" cy="706320"/>
          </a:xfrm>
        </p:grpSpPr>
        <p:cxnSp>
          <p:nvCxnSpPr>
            <p:cNvPr id="170" name="Google Shape;297;p32"/>
            <p:cNvCxnSpPr/>
            <p:nvPr/>
          </p:nvCxnSpPr>
          <p:spPr>
            <a:xfrm flipV="1">
              <a:off x="8790480" y="4437000"/>
              <a:ext cx="360" cy="706680"/>
            </a:xfrm>
            <a:prstGeom prst="straightConnector1">
              <a:avLst/>
            </a:prstGeom>
            <a:ln w="9525">
              <a:solidFill>
                <a:srgbClr val="ffffff"/>
              </a:solidFill>
              <a:round/>
            </a:ln>
          </p:spPr>
        </p:cxnSp>
        <p:cxnSp>
          <p:nvCxnSpPr>
            <p:cNvPr id="171" name="Google Shape;298;p32"/>
            <p:cNvCxnSpPr/>
            <p:nvPr/>
          </p:nvCxnSpPr>
          <p:spPr>
            <a:xfrm flipH="1" flipV="1">
              <a:off x="8541000" y="4540320"/>
              <a:ext cx="499680" cy="500040"/>
            </a:xfrm>
            <a:prstGeom prst="straightConnector1">
              <a:avLst/>
            </a:prstGeom>
            <a:ln w="9525">
              <a:solidFill>
                <a:srgbClr val="ffffff"/>
              </a:solidFill>
              <a:round/>
            </a:ln>
          </p:spPr>
        </p:cxnSp>
        <p:cxnSp>
          <p:nvCxnSpPr>
            <p:cNvPr id="172" name="Google Shape;299;p32"/>
            <p:cNvCxnSpPr/>
            <p:nvPr/>
          </p:nvCxnSpPr>
          <p:spPr>
            <a:xfrm flipH="1">
              <a:off x="8541000" y="4540320"/>
              <a:ext cx="499680" cy="500040"/>
            </a:xfrm>
            <a:prstGeom prst="straightConnector1">
              <a:avLst/>
            </a:prstGeom>
            <a:ln w="9525">
              <a:solidFill>
                <a:srgbClr val="ffffff"/>
              </a:solidFill>
              <a:round/>
            </a:ln>
          </p:spPr>
        </p:cxnSp>
        <p:cxnSp>
          <p:nvCxnSpPr>
            <p:cNvPr id="173" name="Google Shape;300;p32"/>
            <p:cNvCxnSpPr/>
            <p:nvPr/>
          </p:nvCxnSpPr>
          <p:spPr>
            <a:xfrm>
              <a:off x="8437320" y="4790160"/>
              <a:ext cx="706680" cy="360"/>
            </a:xfrm>
            <a:prstGeom prst="straightConnector1">
              <a:avLst/>
            </a:prstGeom>
            <a:ln w="9525">
              <a:solidFill>
                <a:srgbClr val="ffffff"/>
              </a:solidFill>
              <a:round/>
            </a:ln>
          </p:spPr>
        </p:cxnSp>
      </p:grpSp>
      <p:cxnSp>
        <p:nvCxnSpPr>
          <p:cNvPr id="174" name="Google Shape;301;p32"/>
          <p:cNvCxnSpPr/>
          <p:nvPr/>
        </p:nvCxnSpPr>
        <p:spPr>
          <a:xfrm>
            <a:off x="8437320" y="4437000"/>
            <a:ext cx="802440" cy="360"/>
          </a:xfrm>
          <a:prstGeom prst="straightConnector1">
            <a:avLst/>
          </a:prstGeom>
          <a:ln w="9525">
            <a:solidFill>
              <a:srgbClr val="ffffff"/>
            </a:solidFill>
            <a:round/>
          </a:ln>
        </p:spPr>
      </p:cxnSp>
      <p:cxnSp>
        <p:nvCxnSpPr>
          <p:cNvPr id="175" name="Google Shape;302;p32"/>
          <p:cNvCxnSpPr/>
          <p:nvPr/>
        </p:nvCxnSpPr>
        <p:spPr>
          <a:xfrm>
            <a:off x="-90720" y="528480"/>
            <a:ext cx="9330840" cy="360"/>
          </a:xfrm>
          <a:prstGeom prst="straightConnector1">
            <a:avLst/>
          </a:prstGeom>
          <a:ln w="9525">
            <a:solidFill>
              <a:srgbClr val="ffffff"/>
            </a:solidFill>
            <a:round/>
          </a:ln>
        </p:spPr>
      </p:cxnSp>
    </p:spTree>
  </p:cSld>
  <p:clrMap bg1="lt1" bg2="lt2" tx1="dk1" tx2="dk2" accent1="accent1" accent2="accent2" accent3="accent3" accent4="accent4" accent5="accent5" accent6="accent6" hlink="hlink" folHlink="folHlink"/>
  <p:sldLayoutIdLst>
    <p:sldLayoutId id="2147483697" r:id="rId2"/>
  </p:sldLayoutIdLst>
</p:sldMaster>
</file>

<file path=ppt/slideMasters/slideMaster2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cxnSp>
        <p:nvCxnSpPr>
          <p:cNvPr id="176" name="Google Shape;304;p33"/>
          <p:cNvCxnSpPr/>
          <p:nvPr/>
        </p:nvCxnSpPr>
        <p:spPr>
          <a:xfrm>
            <a:off x="-97920" y="580680"/>
            <a:ext cx="9342000" cy="360"/>
          </a:xfrm>
          <a:prstGeom prst="straightConnector1">
            <a:avLst/>
          </a:prstGeom>
          <a:ln w="9525">
            <a:solidFill>
              <a:srgbClr val="ffffff"/>
            </a:solidFill>
            <a:round/>
          </a:ln>
        </p:spPr>
      </p:cxnSp>
      <p:cxnSp>
        <p:nvCxnSpPr>
          <p:cNvPr id="177" name="Google Shape;305;p33"/>
          <p:cNvCxnSpPr/>
          <p:nvPr/>
        </p:nvCxnSpPr>
        <p:spPr>
          <a:xfrm>
            <a:off x="681480" y="-178200"/>
            <a:ext cx="360" cy="5321880"/>
          </a:xfrm>
          <a:prstGeom prst="straightConnector1">
            <a:avLst/>
          </a:prstGeom>
          <a:ln w="9525">
            <a:solidFill>
              <a:srgbClr val="ffffff"/>
            </a:solidFill>
            <a:round/>
          </a:ln>
        </p:spPr>
      </p:cxnSp>
      <p:cxnSp>
        <p:nvCxnSpPr>
          <p:cNvPr id="178" name="Google Shape;306;p33"/>
          <p:cNvCxnSpPr/>
          <p:nvPr/>
        </p:nvCxnSpPr>
        <p:spPr>
          <a:xfrm>
            <a:off x="-99000" y="4566240"/>
            <a:ext cx="9342360" cy="360"/>
          </a:xfrm>
          <a:prstGeom prst="straightConnector1">
            <a:avLst/>
          </a:prstGeom>
          <a:ln w="9525">
            <a:solidFill>
              <a:srgbClr val="ffffff"/>
            </a:solidFill>
            <a:round/>
          </a:ln>
        </p:spPr>
      </p:cxnSp>
      <p:cxnSp>
        <p:nvCxnSpPr>
          <p:cNvPr id="179" name="Google Shape;307;p33"/>
          <p:cNvCxnSpPr/>
          <p:nvPr/>
        </p:nvCxnSpPr>
        <p:spPr>
          <a:xfrm flipV="1">
            <a:off x="9144000" y="-266400"/>
            <a:ext cx="360" cy="5321880"/>
          </a:xfrm>
          <a:prstGeom prst="straightConnector1">
            <a:avLst/>
          </a:prstGeom>
          <a:ln w="9525">
            <a:solidFill>
              <a:srgbClr val="ffffff"/>
            </a:solidFill>
            <a:round/>
          </a:ln>
        </p:spPr>
      </p:cxnSp>
      <p:grpSp>
        <p:nvGrpSpPr>
          <p:cNvPr id="180" name="Google Shape;308;p33"/>
          <p:cNvGrpSpPr/>
          <p:nvPr/>
        </p:nvGrpSpPr>
        <p:grpSpPr>
          <a:xfrm>
            <a:off x="7658640" y="3789360"/>
            <a:ext cx="1554120" cy="1553760"/>
            <a:chOff x="7658640" y="3789360"/>
            <a:chExt cx="1554120" cy="1553760"/>
          </a:xfrm>
        </p:grpSpPr>
        <p:cxnSp>
          <p:nvCxnSpPr>
            <p:cNvPr id="181" name="Google Shape;309;p33"/>
            <p:cNvCxnSpPr/>
            <p:nvPr/>
          </p:nvCxnSpPr>
          <p:spPr>
            <a:xfrm flipV="1">
              <a:off x="8435880" y="3789360"/>
              <a:ext cx="360" cy="1554120"/>
            </a:xfrm>
            <a:prstGeom prst="straightConnector1">
              <a:avLst/>
            </a:prstGeom>
            <a:ln w="9525">
              <a:solidFill>
                <a:srgbClr val="ffffff"/>
              </a:solidFill>
              <a:round/>
            </a:ln>
          </p:spPr>
        </p:cxnSp>
        <p:cxnSp>
          <p:nvCxnSpPr>
            <p:cNvPr id="182" name="Google Shape;310;p33"/>
            <p:cNvCxnSpPr/>
            <p:nvPr/>
          </p:nvCxnSpPr>
          <p:spPr>
            <a:xfrm flipH="1" flipV="1">
              <a:off x="7886520" y="4016880"/>
              <a:ext cx="1099080" cy="1099080"/>
            </a:xfrm>
            <a:prstGeom prst="straightConnector1">
              <a:avLst/>
            </a:prstGeom>
            <a:ln w="9525">
              <a:solidFill>
                <a:srgbClr val="ffffff"/>
              </a:solidFill>
              <a:round/>
            </a:ln>
          </p:spPr>
        </p:cxnSp>
        <p:cxnSp>
          <p:nvCxnSpPr>
            <p:cNvPr id="183" name="Google Shape;311;p33"/>
            <p:cNvCxnSpPr/>
            <p:nvPr/>
          </p:nvCxnSpPr>
          <p:spPr>
            <a:xfrm flipH="1">
              <a:off x="7886520" y="4016880"/>
              <a:ext cx="1099080" cy="1099080"/>
            </a:xfrm>
            <a:prstGeom prst="straightConnector1">
              <a:avLst/>
            </a:prstGeom>
            <a:ln w="9525">
              <a:solidFill>
                <a:srgbClr val="ffffff"/>
              </a:solidFill>
              <a:round/>
            </a:ln>
          </p:spPr>
        </p:cxnSp>
        <p:cxnSp>
          <p:nvCxnSpPr>
            <p:cNvPr id="184" name="Google Shape;312;p33"/>
            <p:cNvCxnSpPr/>
            <p:nvPr/>
          </p:nvCxnSpPr>
          <p:spPr>
            <a:xfrm>
              <a:off x="7658640" y="4566240"/>
              <a:ext cx="1554480" cy="360"/>
            </a:xfrm>
            <a:prstGeom prst="straightConnector1">
              <a:avLst/>
            </a:prstGeom>
            <a:ln w="9525">
              <a:solidFill>
                <a:srgbClr val="ffffff"/>
              </a:solidFill>
              <a:round/>
            </a:ln>
          </p:spPr>
        </p:cxnSp>
      </p:grpSp>
      <p:cxnSp>
        <p:nvCxnSpPr>
          <p:cNvPr id="185" name="Google Shape;313;p33"/>
          <p:cNvCxnSpPr/>
          <p:nvPr/>
        </p:nvCxnSpPr>
        <p:spPr>
          <a:xfrm>
            <a:off x="8435880" y="0"/>
            <a:ext cx="360" cy="5321880"/>
          </a:xfrm>
          <a:prstGeom prst="straightConnector1">
            <a:avLst/>
          </a:prstGeom>
          <a:ln w="9525">
            <a:solidFill>
              <a:srgbClr val="ffffff"/>
            </a:solidFill>
            <a:round/>
          </a:ln>
        </p:spPr>
      </p:cxnSp>
      <p:cxnSp>
        <p:nvCxnSpPr>
          <p:cNvPr id="186" name="Google Shape;314;p33"/>
          <p:cNvCxnSpPr/>
          <p:nvPr/>
        </p:nvCxnSpPr>
        <p:spPr>
          <a:xfrm>
            <a:off x="-347760" y="1544760"/>
            <a:ext cx="1016280" cy="360"/>
          </a:xfrm>
          <a:prstGeom prst="straightConnector1">
            <a:avLst/>
          </a:prstGeom>
          <a:ln w="9525">
            <a:solidFill>
              <a:srgbClr val="ffffff"/>
            </a:solidFill>
            <a:round/>
          </a:ln>
        </p:spPr>
      </p:cxnSp>
    </p:spTree>
  </p:cSld>
  <p:clrMap bg1="lt1" bg2="lt2" tx1="dk1" tx2="dk2" accent1="accent1" accent2="accent2" accent3="accent3" accent4="accent4" accent5="accent5" accent6="accent6" hlink="hlink" folHlink="folHlink"/>
  <p:sldLayoutIdLst>
    <p:sldLayoutId id="2147483699" r:id="rId2"/>
  </p:sldLayoutIdLst>
</p:sldMaster>
</file>

<file path=ppt/slideMasters/slideMaster2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187" name="PlaceHolder 1"/>
          <p:cNvSpPr>
            <a:spLocks noGrp="1"/>
          </p:cNvSpPr>
          <p:nvPr>
            <p:ph type="title"/>
          </p:nvPr>
        </p:nvSpPr>
        <p:spPr>
          <a:xfrm>
            <a:off x="1604520" y="597600"/>
            <a:ext cx="6819120" cy="572400"/>
          </a:xfrm>
          <a:prstGeom prst="rect">
            <a:avLst/>
          </a:prstGeom>
          <a:noFill/>
          <a:ln w="0">
            <a:noFill/>
          </a:ln>
        </p:spPr>
        <p:txBody>
          <a:bodyPr lIns="91440" rIns="91440" tIns="91440" bIns="91440" anchor="t">
            <a:noAutofit/>
          </a:bodyPr>
          <a:p>
            <a:pPr indent="0">
              <a:buNone/>
            </a:pPr>
            <a:r>
              <a:rPr b="0" lang="fr-FR" sz="3000" spc="-1" strike="noStrike">
                <a:solidFill>
                  <a:schemeClr val="dk1"/>
                </a:solidFill>
                <a:latin typeface="Arial"/>
              </a:rPr>
              <a:t>Click to edit the title text format</a:t>
            </a:r>
            <a:endParaRPr b="0" lang="fr-FR" sz="3000" spc="-1" strike="noStrike">
              <a:solidFill>
                <a:schemeClr val="dk1"/>
              </a:solidFill>
              <a:latin typeface="Arial"/>
            </a:endParaRPr>
          </a:p>
        </p:txBody>
      </p:sp>
    </p:spTree>
  </p:cSld>
  <p:clrMap bg1="lt1" bg2="lt2" tx1="dk1" tx2="dk2" accent1="accent1" accent2="accent2" accent3="accent3" accent4="accent4" accent5="accent5" accent6="accent6" hlink="hlink" folHlink="folHlink"/>
  <p:sldLayoutIdLst>
    <p:sldLayoutId id="2147483701" r:id="rId2"/>
  </p:sldLayoutIdLst>
</p:sldMaster>
</file>

<file path=ppt/slideMasters/slideMaster2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191" name="PlaceHolder 1"/>
          <p:cNvSpPr>
            <a:spLocks noGrp="1"/>
          </p:cNvSpPr>
          <p:nvPr>
            <p:ph type="title"/>
          </p:nvPr>
        </p:nvSpPr>
        <p:spPr>
          <a:xfrm>
            <a:off x="720000" y="597600"/>
            <a:ext cx="7703640" cy="572400"/>
          </a:xfrm>
          <a:prstGeom prst="rect">
            <a:avLst/>
          </a:prstGeom>
          <a:noFill/>
          <a:ln w="0">
            <a:noFill/>
          </a:ln>
        </p:spPr>
        <p:txBody>
          <a:bodyPr lIns="91440" rIns="91440" tIns="91440" bIns="91440" anchor="t">
            <a:noAutofit/>
          </a:bodyPr>
          <a:p>
            <a:pPr indent="0">
              <a:buNone/>
            </a:pPr>
            <a:r>
              <a:rPr b="0" lang="fr-FR" sz="3000" spc="-1" strike="noStrike">
                <a:solidFill>
                  <a:schemeClr val="dk1"/>
                </a:solidFill>
                <a:latin typeface="Arial"/>
              </a:rPr>
              <a:t>Click to edit the title text format</a:t>
            </a:r>
            <a:endParaRPr b="0" lang="fr-FR" sz="3000" spc="-1" strike="noStrike">
              <a:solidFill>
                <a:schemeClr val="dk1"/>
              </a:solidFill>
              <a:latin typeface="Arial"/>
            </a:endParaRPr>
          </a:p>
        </p:txBody>
      </p:sp>
      <p:sp>
        <p:nvSpPr>
          <p:cNvPr id="192" name="Google Shape;34;p6"/>
          <p:cNvSpPr/>
          <p:nvPr/>
        </p:nvSpPr>
        <p:spPr>
          <a:xfrm>
            <a:off x="4320" y="5400"/>
            <a:ext cx="446040" cy="446040"/>
          </a:xfrm>
          <a:prstGeom prst="rect">
            <a:avLst/>
          </a:prstGeom>
          <a:noFill/>
          <a:ln w="9525">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ffffff"/>
              </a:solidFill>
              <a:latin typeface="OpenSymbol"/>
            </a:endParaRPr>
          </a:p>
        </p:txBody>
      </p:sp>
      <p:cxnSp>
        <p:nvCxnSpPr>
          <p:cNvPr id="193" name="Google Shape;35;p6"/>
          <p:cNvCxnSpPr/>
          <p:nvPr/>
        </p:nvCxnSpPr>
        <p:spPr>
          <a:xfrm>
            <a:off x="394920" y="451080"/>
            <a:ext cx="8825400" cy="360"/>
          </a:xfrm>
          <a:prstGeom prst="straightConnector1">
            <a:avLst/>
          </a:prstGeom>
          <a:ln w="9525">
            <a:solidFill>
              <a:srgbClr val="ffffff"/>
            </a:solidFill>
            <a:round/>
          </a:ln>
        </p:spPr>
      </p:cxnSp>
      <p:grpSp>
        <p:nvGrpSpPr>
          <p:cNvPr id="194" name="Google Shape;36;p6"/>
          <p:cNvGrpSpPr/>
          <p:nvPr/>
        </p:nvGrpSpPr>
        <p:grpSpPr>
          <a:xfrm>
            <a:off x="8511480" y="451440"/>
            <a:ext cx="1255680" cy="1256040"/>
            <a:chOff x="8511480" y="451440"/>
            <a:chExt cx="1255680" cy="1256040"/>
          </a:xfrm>
        </p:grpSpPr>
        <p:cxnSp>
          <p:nvCxnSpPr>
            <p:cNvPr id="195" name="Google Shape;37;p6"/>
            <p:cNvCxnSpPr/>
            <p:nvPr/>
          </p:nvCxnSpPr>
          <p:spPr>
            <a:xfrm>
              <a:off x="9139320" y="451440"/>
              <a:ext cx="360" cy="1256400"/>
            </a:xfrm>
            <a:prstGeom prst="straightConnector1">
              <a:avLst/>
            </a:prstGeom>
            <a:ln w="9525">
              <a:solidFill>
                <a:srgbClr val="ffffff"/>
              </a:solidFill>
              <a:round/>
            </a:ln>
          </p:spPr>
        </p:cxnSp>
        <p:cxnSp>
          <p:nvCxnSpPr>
            <p:cNvPr id="196" name="Google Shape;38;p6"/>
            <p:cNvCxnSpPr/>
            <p:nvPr/>
          </p:nvCxnSpPr>
          <p:spPr>
            <a:xfrm flipH="1">
              <a:off x="8695440" y="635400"/>
              <a:ext cx="888120" cy="888480"/>
            </a:xfrm>
            <a:prstGeom prst="straightConnector1">
              <a:avLst/>
            </a:prstGeom>
            <a:ln w="9525">
              <a:solidFill>
                <a:srgbClr val="ffffff"/>
              </a:solidFill>
              <a:round/>
            </a:ln>
          </p:spPr>
        </p:cxnSp>
        <p:cxnSp>
          <p:nvCxnSpPr>
            <p:cNvPr id="197" name="Google Shape;39;p6"/>
            <p:cNvCxnSpPr/>
            <p:nvPr/>
          </p:nvCxnSpPr>
          <p:spPr>
            <a:xfrm flipH="1" flipV="1">
              <a:off x="8695440" y="635400"/>
              <a:ext cx="888120" cy="888480"/>
            </a:xfrm>
            <a:prstGeom prst="straightConnector1">
              <a:avLst/>
            </a:prstGeom>
            <a:ln w="9525">
              <a:solidFill>
                <a:srgbClr val="ffffff"/>
              </a:solidFill>
              <a:round/>
            </a:ln>
          </p:spPr>
        </p:cxnSp>
        <p:cxnSp>
          <p:nvCxnSpPr>
            <p:cNvPr id="198" name="Google Shape;40;p6"/>
            <p:cNvCxnSpPr/>
            <p:nvPr/>
          </p:nvCxnSpPr>
          <p:spPr>
            <a:xfrm>
              <a:off x="8511480" y="1079280"/>
              <a:ext cx="1256040" cy="360"/>
            </a:xfrm>
            <a:prstGeom prst="straightConnector1">
              <a:avLst/>
            </a:prstGeom>
            <a:ln w="9525">
              <a:solidFill>
                <a:srgbClr val="ffffff"/>
              </a:solidFill>
              <a:round/>
            </a:ln>
          </p:spPr>
        </p:cxnSp>
      </p:grpSp>
      <p:cxnSp>
        <p:nvCxnSpPr>
          <p:cNvPr id="199" name="Google Shape;41;p6"/>
          <p:cNvCxnSpPr/>
          <p:nvPr/>
        </p:nvCxnSpPr>
        <p:spPr>
          <a:xfrm>
            <a:off x="450720" y="304560"/>
            <a:ext cx="360" cy="4937040"/>
          </a:xfrm>
          <a:prstGeom prst="straightConnector1">
            <a:avLst/>
          </a:prstGeom>
          <a:ln w="9525">
            <a:solidFill>
              <a:srgbClr val="ffffff"/>
            </a:solidFill>
            <a:round/>
          </a:ln>
        </p:spPr>
      </p:cxnSp>
    </p:spTree>
  </p:cSld>
  <p:clrMap bg1="lt1" bg2="lt2" tx1="dk1" tx2="dk2" accent1="accent1" accent2="accent2" accent3="accent3" accent4="accent4" accent5="accent5" accent6="accent6" hlink="hlink" folHlink="folHlink"/>
  <p:sldLayoutIdLst>
    <p:sldLayoutId id="2147483703" r:id="rId2"/>
  </p:sldLayoutIdLst>
</p:sldMaster>
</file>

<file path=ppt/slideMasters/slideMaster2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201" name="PlaceHolder 1"/>
          <p:cNvSpPr>
            <a:spLocks noGrp="1"/>
          </p:cNvSpPr>
          <p:nvPr>
            <p:ph type="title"/>
          </p:nvPr>
        </p:nvSpPr>
        <p:spPr>
          <a:xfrm>
            <a:off x="720000" y="597600"/>
            <a:ext cx="4708440" cy="572400"/>
          </a:xfrm>
          <a:prstGeom prst="rect">
            <a:avLst/>
          </a:prstGeom>
          <a:noFill/>
          <a:ln w="0">
            <a:noFill/>
          </a:ln>
        </p:spPr>
        <p:txBody>
          <a:bodyPr lIns="91440" rIns="91440" tIns="91440" bIns="91440" anchor="t">
            <a:noAutofit/>
          </a:bodyPr>
          <a:p>
            <a:pPr indent="0">
              <a:buNone/>
            </a:pPr>
            <a:r>
              <a:rPr b="0" lang="fr-FR" sz="3000" spc="-1" strike="noStrike">
                <a:solidFill>
                  <a:schemeClr val="dk1"/>
                </a:solidFill>
                <a:latin typeface="Arial"/>
              </a:rPr>
              <a:t>Click to edit the title text format</a:t>
            </a:r>
            <a:endParaRPr b="0" lang="fr-FR" sz="3000" spc="-1" strike="noStrike">
              <a:solidFill>
                <a:schemeClr val="dk1"/>
              </a:solidFill>
              <a:latin typeface="Arial"/>
            </a:endParaRPr>
          </a:p>
        </p:txBody>
      </p:sp>
      <p:sp>
        <p:nvSpPr>
          <p:cNvPr id="202" name="PlaceHolder 2"/>
          <p:cNvSpPr>
            <a:spLocks noGrp="1"/>
          </p:cNvSpPr>
          <p:nvPr>
            <p:ph type="body"/>
          </p:nvPr>
        </p:nvSpPr>
        <p:spPr>
          <a:xfrm>
            <a:off x="5786280" y="539640"/>
            <a:ext cx="3357360" cy="4713120"/>
          </a:xfrm>
          <a:prstGeom prst="rect">
            <a:avLst/>
          </a:prstGeom>
          <a:noFill/>
          <a:ln w="9360">
            <a:solidFill>
              <a:schemeClr val="dk1"/>
            </a:solidFill>
            <a:round/>
          </a:ln>
        </p:spPr>
        <p:txBody>
          <a:bodyPr lIns="90000" rIns="90000" tIns="45000" bIns="45000" anchor="t">
            <a:normAutofit fontScale="87222"/>
          </a:bodyPr>
          <a:p>
            <a:pPr marL="432000" indent="-324000">
              <a:spcBef>
                <a:spcPts val="1417"/>
              </a:spcBef>
              <a:buClr>
                <a:srgbClr val="ffffff"/>
              </a:buClr>
              <a:buSzPct val="45000"/>
              <a:buFont typeface="Wingdings" charset="2"/>
              <a:buChar char=""/>
            </a:pPr>
            <a:r>
              <a:rPr b="0" lang="fr-FR" sz="1800" spc="-1" strike="noStrike">
                <a:solidFill>
                  <a:srgbClr val="000000"/>
                </a:solidFill>
                <a:latin typeface="Arial"/>
              </a:rPr>
              <a:t>Click to edit the outline text format</a:t>
            </a:r>
            <a:endParaRPr b="0" lang="fr-FR" sz="18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fr-FR" sz="1800" spc="-1" strike="noStrike">
                <a:solidFill>
                  <a:srgbClr val="000000"/>
                </a:solidFill>
                <a:latin typeface="Arial"/>
              </a:rPr>
              <a:t>Second Outline Level</a:t>
            </a:r>
            <a:endParaRPr b="0" lang="fr-FR" sz="18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fr-FR" sz="1800" spc="-1" strike="noStrike">
                <a:solidFill>
                  <a:srgbClr val="000000"/>
                </a:solidFill>
                <a:latin typeface="Arial"/>
              </a:rPr>
              <a:t>Third Outline Level</a:t>
            </a:r>
            <a:endParaRPr b="0" lang="fr-FR" sz="18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fr-FR" sz="1800" spc="-1" strike="noStrike">
                <a:solidFill>
                  <a:srgbClr val="000000"/>
                </a:solidFill>
                <a:latin typeface="Arial"/>
              </a:rPr>
              <a:t>Fourth Outline Level</a:t>
            </a:r>
            <a:endParaRPr b="0" lang="fr-FR" sz="18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fr-FR" sz="1800" spc="-1" strike="noStrike">
                <a:solidFill>
                  <a:srgbClr val="000000"/>
                </a:solidFill>
                <a:latin typeface="Arial"/>
              </a:rPr>
              <a:t>Fifth Outline Level</a:t>
            </a:r>
            <a:endParaRPr b="0" lang="fr-FR" sz="18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fr-FR" sz="1800" spc="-1" strike="noStrike">
                <a:solidFill>
                  <a:srgbClr val="000000"/>
                </a:solidFill>
                <a:latin typeface="Arial"/>
              </a:rPr>
              <a:t>Sixth Outline Level</a:t>
            </a:r>
            <a:endParaRPr b="0" lang="fr-FR" sz="18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fr-FR" sz="1800" spc="-1" strike="noStrike">
                <a:solidFill>
                  <a:srgbClr val="000000"/>
                </a:solidFill>
                <a:latin typeface="Arial"/>
              </a:rPr>
              <a:t>Seventh Outline Level</a:t>
            </a:r>
            <a:endParaRPr b="0" lang="fr-FR" sz="1800" spc="-1" strike="noStrike">
              <a:solidFill>
                <a:srgbClr val="000000"/>
              </a:solidFill>
              <a:latin typeface="Arial"/>
            </a:endParaRPr>
          </a:p>
        </p:txBody>
      </p:sp>
      <p:cxnSp>
        <p:nvCxnSpPr>
          <p:cNvPr id="203" name="Google Shape;46;p7"/>
          <p:cNvCxnSpPr/>
          <p:nvPr/>
        </p:nvCxnSpPr>
        <p:spPr>
          <a:xfrm flipH="1">
            <a:off x="-107640" y="539280"/>
            <a:ext cx="9432000" cy="360"/>
          </a:xfrm>
          <a:prstGeom prst="straightConnector1">
            <a:avLst/>
          </a:prstGeom>
          <a:ln w="9525">
            <a:solidFill>
              <a:srgbClr val="ffffff"/>
            </a:solidFill>
            <a:round/>
          </a:ln>
        </p:spPr>
      </p:cxnSp>
      <p:grpSp>
        <p:nvGrpSpPr>
          <p:cNvPr id="204" name="Google Shape;47;p7"/>
          <p:cNvGrpSpPr/>
          <p:nvPr/>
        </p:nvGrpSpPr>
        <p:grpSpPr>
          <a:xfrm>
            <a:off x="8604360" y="0"/>
            <a:ext cx="539280" cy="539280"/>
            <a:chOff x="8604360" y="0"/>
            <a:chExt cx="539280" cy="539280"/>
          </a:xfrm>
        </p:grpSpPr>
        <p:cxnSp>
          <p:nvCxnSpPr>
            <p:cNvPr id="205" name="Google Shape;48;p7"/>
            <p:cNvCxnSpPr/>
            <p:nvPr/>
          </p:nvCxnSpPr>
          <p:spPr>
            <a:xfrm>
              <a:off x="8874000" y="0"/>
              <a:ext cx="360" cy="539640"/>
            </a:xfrm>
            <a:prstGeom prst="straightConnector1">
              <a:avLst/>
            </a:prstGeom>
            <a:ln w="9525">
              <a:solidFill>
                <a:srgbClr val="ffffff"/>
              </a:solidFill>
              <a:round/>
            </a:ln>
          </p:spPr>
        </p:cxnSp>
        <p:cxnSp>
          <p:nvCxnSpPr>
            <p:cNvPr id="206" name="Google Shape;49;p7"/>
            <p:cNvCxnSpPr/>
            <p:nvPr/>
          </p:nvCxnSpPr>
          <p:spPr>
            <a:xfrm flipH="1">
              <a:off x="8683200" y="78840"/>
              <a:ext cx="381960" cy="381960"/>
            </a:xfrm>
            <a:prstGeom prst="straightConnector1">
              <a:avLst/>
            </a:prstGeom>
            <a:ln w="9525">
              <a:solidFill>
                <a:srgbClr val="ffffff"/>
              </a:solidFill>
              <a:round/>
            </a:ln>
          </p:spPr>
        </p:cxnSp>
        <p:cxnSp>
          <p:nvCxnSpPr>
            <p:cNvPr id="207" name="Google Shape;50;p7"/>
            <p:cNvCxnSpPr/>
            <p:nvPr/>
          </p:nvCxnSpPr>
          <p:spPr>
            <a:xfrm flipH="1" flipV="1">
              <a:off x="8683200" y="78840"/>
              <a:ext cx="381960" cy="381960"/>
            </a:xfrm>
            <a:prstGeom prst="straightConnector1">
              <a:avLst/>
            </a:prstGeom>
            <a:ln w="9525">
              <a:solidFill>
                <a:srgbClr val="ffffff"/>
              </a:solidFill>
              <a:round/>
            </a:ln>
          </p:spPr>
        </p:cxnSp>
        <p:cxnSp>
          <p:nvCxnSpPr>
            <p:cNvPr id="208" name="Google Shape;51;p7"/>
            <p:cNvCxnSpPr/>
            <p:nvPr/>
          </p:nvCxnSpPr>
          <p:spPr>
            <a:xfrm>
              <a:off x="8604360" y="269640"/>
              <a:ext cx="539640" cy="360"/>
            </a:xfrm>
            <a:prstGeom prst="straightConnector1">
              <a:avLst/>
            </a:prstGeom>
            <a:ln w="9525">
              <a:solidFill>
                <a:srgbClr val="ffffff"/>
              </a:solidFill>
              <a:round/>
            </a:ln>
          </p:spPr>
        </p:cxnSp>
      </p:grpSp>
      <p:cxnSp>
        <p:nvCxnSpPr>
          <p:cNvPr id="209" name="Google Shape;52;p7"/>
          <p:cNvCxnSpPr/>
          <p:nvPr/>
        </p:nvCxnSpPr>
        <p:spPr>
          <a:xfrm flipV="1">
            <a:off x="8604360" y="0"/>
            <a:ext cx="360" cy="538920"/>
          </a:xfrm>
          <a:prstGeom prst="straightConnector1">
            <a:avLst/>
          </a:prstGeom>
          <a:ln w="9525">
            <a:solidFill>
              <a:srgbClr val="ffffff"/>
            </a:solidFill>
            <a:round/>
          </a:ln>
        </p:spPr>
      </p:cxnSp>
    </p:spTree>
  </p:cSld>
  <p:clrMap bg1="lt1" bg2="lt2" tx1="dk1" tx2="dk2" accent1="accent1" accent2="accent2" accent3="accent3" accent4="accent4" accent5="accent5" accent6="accent6" hlink="hlink" folHlink="folHlink"/>
  <p:sldLayoutIdLst>
    <p:sldLayoutId id="2147483705" r:id="rId2"/>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6"/>
        </a:solidFill>
      </p:bgPr>
    </p:bg>
    <p:spTree>
      <p:nvGrpSpPr>
        <p:cNvPr id="1" name=""/>
        <p:cNvGrpSpPr/>
        <p:nvPr/>
      </p:nvGrpSpPr>
      <p:grpSpPr>
        <a:xfrm>
          <a:off x="0" y="0"/>
          <a:ext cx="0" cy="0"/>
          <a:chOff x="0" y="0"/>
          <a:chExt cx="0" cy="0"/>
        </a:xfrm>
      </p:grpSpPr>
    </p:spTree>
  </p:cSld>
  <p:clrMap bg1="lt1" bg2="lt2" tx1="dk1" tx2="dk2" accent1="accent1" accent2="accent2" accent3="accent3" accent4="accent4" accent5="accent5" accent6="accent6" hlink="hlink" folHlink="folHlink"/>
  <p:sldLayoutIdLst>
    <p:sldLayoutId id="2147483653" r:id="rId2"/>
  </p:sldLayoutIdLst>
</p:sldMaster>
</file>

<file path=ppt/slideMasters/slideMaster3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210" name="PlaceHolder 1"/>
          <p:cNvSpPr>
            <a:spLocks noGrp="1"/>
          </p:cNvSpPr>
          <p:nvPr>
            <p:ph type="title"/>
          </p:nvPr>
        </p:nvSpPr>
        <p:spPr>
          <a:xfrm>
            <a:off x="713160" y="1613520"/>
            <a:ext cx="5482800" cy="2290320"/>
          </a:xfrm>
          <a:prstGeom prst="rect">
            <a:avLst/>
          </a:prstGeom>
          <a:noFill/>
          <a:ln w="0">
            <a:noFill/>
          </a:ln>
        </p:spPr>
        <p:txBody>
          <a:bodyPr lIns="91440" rIns="91440" tIns="91440" bIns="91440" anchor="ctr">
            <a:noAutofit/>
          </a:bodyPr>
          <a:p>
            <a:pPr indent="0">
              <a:buNone/>
            </a:pPr>
            <a:r>
              <a:rPr b="0" lang="fr-FR" sz="7200" spc="-1" strike="noStrike">
                <a:solidFill>
                  <a:schemeClr val="dk1"/>
                </a:solidFill>
                <a:latin typeface="Arial"/>
              </a:rPr>
              <a:t>Click to edit the title text format</a:t>
            </a:r>
            <a:endParaRPr b="0" lang="fr-FR" sz="7200" spc="-1" strike="noStrike">
              <a:solidFill>
                <a:schemeClr val="dk1"/>
              </a:solidFill>
              <a:latin typeface="Arial"/>
            </a:endParaRPr>
          </a:p>
        </p:txBody>
      </p:sp>
    </p:spTree>
  </p:cSld>
  <p:clrMap bg1="lt1" bg2="lt2" tx1="dk1" tx2="dk2" accent1="accent1" accent2="accent2" accent3="accent3" accent4="accent4" accent5="accent5" accent6="accent6" hlink="hlink" folHlink="folHlink"/>
  <p:sldLayoutIdLst>
    <p:sldLayoutId id="2147483707" r:id="rId2"/>
  </p:sldLayoutIdLst>
</p:sldMaster>
</file>

<file path=ppt/slideMasters/slideMaster3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211" name="PlaceHolder 1"/>
          <p:cNvSpPr>
            <a:spLocks noGrp="1"/>
          </p:cNvSpPr>
          <p:nvPr>
            <p:ph type="title"/>
          </p:nvPr>
        </p:nvSpPr>
        <p:spPr>
          <a:xfrm>
            <a:off x="2135520" y="1713240"/>
            <a:ext cx="5571720" cy="1550520"/>
          </a:xfrm>
          <a:prstGeom prst="rect">
            <a:avLst/>
          </a:prstGeom>
          <a:noFill/>
          <a:ln w="0">
            <a:noFill/>
          </a:ln>
        </p:spPr>
        <p:txBody>
          <a:bodyPr lIns="91440" rIns="91440" tIns="91440" bIns="91440" anchor="b">
            <a:noAutofit/>
          </a:bodyPr>
          <a:p>
            <a:pPr indent="0">
              <a:buNone/>
            </a:pPr>
            <a:r>
              <a:rPr b="0" lang="fr-FR" sz="6000" spc="-1" strike="noStrike">
                <a:solidFill>
                  <a:schemeClr val="dk1"/>
                </a:solidFill>
                <a:latin typeface="Arial"/>
              </a:rPr>
              <a:t>Click to edit the title text format</a:t>
            </a:r>
            <a:endParaRPr b="0" lang="fr-FR" sz="6000" spc="-1" strike="noStrike">
              <a:solidFill>
                <a:schemeClr val="dk1"/>
              </a:solidFill>
              <a:latin typeface="Arial"/>
            </a:endParaRPr>
          </a:p>
        </p:txBody>
      </p:sp>
      <p:sp>
        <p:nvSpPr>
          <p:cNvPr id="212"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fr-FR" sz="1400" spc="-1" strike="noStrike">
                <a:solidFill>
                  <a:srgbClr val="000000"/>
                </a:solidFill>
                <a:latin typeface="Arial"/>
              </a:rPr>
              <a:t>Click to edit the outline text format</a:t>
            </a:r>
            <a:endParaRPr b="0" lang="fr-FR" sz="14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fr-FR" sz="1400" spc="-1" strike="noStrike">
                <a:solidFill>
                  <a:srgbClr val="000000"/>
                </a:solidFill>
                <a:latin typeface="Arial"/>
              </a:rPr>
              <a:t>Second Outline Level</a:t>
            </a:r>
            <a:endParaRPr b="0" lang="fr-FR" sz="14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fr-FR" sz="1400" spc="-1" strike="noStrike">
                <a:solidFill>
                  <a:srgbClr val="000000"/>
                </a:solidFill>
                <a:latin typeface="Arial"/>
              </a:rPr>
              <a:t>Third Outline Level</a:t>
            </a:r>
            <a:endParaRPr b="0" lang="fr-FR" sz="14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fr-FR" sz="1400" spc="-1" strike="noStrike">
                <a:solidFill>
                  <a:srgbClr val="000000"/>
                </a:solidFill>
                <a:latin typeface="Arial"/>
              </a:rPr>
              <a:t>Fourth Outline Level</a:t>
            </a:r>
            <a:endParaRPr b="0" lang="fr-FR" sz="14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fr-FR" sz="2000" spc="-1" strike="noStrike">
                <a:solidFill>
                  <a:srgbClr val="000000"/>
                </a:solidFill>
                <a:latin typeface="Arial"/>
              </a:rPr>
              <a:t>Fifth Outline Level</a:t>
            </a:r>
            <a:endParaRPr b="0" lang="fr-FR" sz="20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fr-FR" sz="2000" spc="-1" strike="noStrike">
                <a:solidFill>
                  <a:srgbClr val="000000"/>
                </a:solidFill>
                <a:latin typeface="Arial"/>
              </a:rPr>
              <a:t>Sixth Outline Level</a:t>
            </a:r>
            <a:endParaRPr b="0" lang="fr-FR" sz="20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fr-FR" sz="2000" spc="-1" strike="noStrike">
                <a:solidFill>
                  <a:srgbClr val="000000"/>
                </a:solidFill>
                <a:latin typeface="Arial"/>
              </a:rPr>
              <a:t>Seventh Outline Level</a:t>
            </a:r>
            <a:endParaRPr b="0" lang="fr-FR"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09" r:id="rId2"/>
  </p:sldLayoutIdLst>
</p:sldMaster>
</file>

<file path=ppt/slideMasters/slideMaster3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213" name="PlaceHolder 1"/>
          <p:cNvSpPr>
            <a:spLocks noGrp="1"/>
          </p:cNvSpPr>
          <p:nvPr>
            <p:ph type="body"/>
          </p:nvPr>
        </p:nvSpPr>
        <p:spPr>
          <a:xfrm>
            <a:off x="0" y="0"/>
            <a:ext cx="9239400" cy="5221800"/>
          </a:xfrm>
          <a:prstGeom prst="rect">
            <a:avLst/>
          </a:prstGeom>
          <a:noFill/>
          <a:ln w="0">
            <a:noFill/>
          </a:ln>
        </p:spPr>
        <p:txBody>
          <a:bodyPr lIns="90000" rIns="90000" tIns="45000" bIns="45000" anchor="t">
            <a:normAutofit/>
          </a:bodyPr>
          <a:p>
            <a:pPr marL="432000" indent="-324000">
              <a:spcBef>
                <a:spcPts val="1417"/>
              </a:spcBef>
              <a:buClr>
                <a:srgbClr val="ffffff"/>
              </a:buClr>
              <a:buSzPct val="45000"/>
              <a:buFont typeface="Wingdings" charset="2"/>
              <a:buChar char=""/>
            </a:pPr>
            <a:r>
              <a:rPr b="0" lang="fr-FR" sz="1800" spc="-1" strike="noStrike">
                <a:solidFill>
                  <a:srgbClr val="000000"/>
                </a:solidFill>
                <a:latin typeface="Arial"/>
              </a:rPr>
              <a:t>Click to edit the outline text format</a:t>
            </a:r>
            <a:endParaRPr b="0" lang="fr-FR" sz="18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fr-FR" sz="1800" spc="-1" strike="noStrike">
                <a:solidFill>
                  <a:srgbClr val="000000"/>
                </a:solidFill>
                <a:latin typeface="Arial"/>
              </a:rPr>
              <a:t>Second Outline Level</a:t>
            </a:r>
            <a:endParaRPr b="0" lang="fr-FR" sz="18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fr-FR" sz="1800" spc="-1" strike="noStrike">
                <a:solidFill>
                  <a:srgbClr val="000000"/>
                </a:solidFill>
                <a:latin typeface="Arial"/>
              </a:rPr>
              <a:t>Third Outline Level</a:t>
            </a:r>
            <a:endParaRPr b="0" lang="fr-FR" sz="18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fr-FR" sz="1800" spc="-1" strike="noStrike">
                <a:solidFill>
                  <a:srgbClr val="000000"/>
                </a:solidFill>
                <a:latin typeface="Arial"/>
              </a:rPr>
              <a:t>Fourth Outline Level</a:t>
            </a:r>
            <a:endParaRPr b="0" lang="fr-FR" sz="18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fr-FR" sz="1800" spc="-1" strike="noStrike">
                <a:solidFill>
                  <a:srgbClr val="000000"/>
                </a:solidFill>
                <a:latin typeface="Arial"/>
              </a:rPr>
              <a:t>Fifth Outline Level</a:t>
            </a:r>
            <a:endParaRPr b="0" lang="fr-FR" sz="18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fr-FR" sz="1800" spc="-1" strike="noStrike">
                <a:solidFill>
                  <a:srgbClr val="000000"/>
                </a:solidFill>
                <a:latin typeface="Arial"/>
              </a:rPr>
              <a:t>Sixth Outline Level</a:t>
            </a:r>
            <a:endParaRPr b="0" lang="fr-FR" sz="18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fr-FR" sz="1800" spc="-1" strike="noStrike">
                <a:solidFill>
                  <a:srgbClr val="000000"/>
                </a:solidFill>
                <a:latin typeface="Arial"/>
              </a:rPr>
              <a:t>Seventh Outline Level</a:t>
            </a:r>
            <a:endParaRPr b="0" lang="fr-FR" sz="1800" spc="-1" strike="noStrike">
              <a:solidFill>
                <a:srgbClr val="000000"/>
              </a:solidFill>
              <a:latin typeface="Arial"/>
            </a:endParaRPr>
          </a:p>
        </p:txBody>
      </p:sp>
      <p:sp>
        <p:nvSpPr>
          <p:cNvPr id="214" name="PlaceHolder 2"/>
          <p:cNvSpPr>
            <a:spLocks noGrp="1"/>
          </p:cNvSpPr>
          <p:nvPr>
            <p:ph type="title"/>
          </p:nvPr>
        </p:nvSpPr>
        <p:spPr>
          <a:xfrm>
            <a:off x="720000" y="4167000"/>
            <a:ext cx="7703640" cy="572400"/>
          </a:xfrm>
          <a:prstGeom prst="rect">
            <a:avLst/>
          </a:prstGeom>
          <a:solidFill>
            <a:schemeClr val="lt1"/>
          </a:solidFill>
          <a:ln w="0">
            <a:noFill/>
          </a:ln>
        </p:spPr>
        <p:txBody>
          <a:bodyPr lIns="91440" rIns="91440" tIns="91440" bIns="91440" anchor="t">
            <a:noAutofit/>
          </a:bodyPr>
          <a:p>
            <a:pPr indent="0">
              <a:buNone/>
            </a:pPr>
            <a:r>
              <a:rPr b="0" lang="fr-FR" sz="2500" spc="-1" strike="noStrike">
                <a:solidFill>
                  <a:schemeClr val="dk1"/>
                </a:solidFill>
                <a:latin typeface="Arial"/>
              </a:rPr>
              <a:t>Click to edit the title text format</a:t>
            </a:r>
            <a:endParaRPr b="0" lang="fr-FR" sz="2500" spc="-1" strike="noStrike">
              <a:solidFill>
                <a:schemeClr val="dk1"/>
              </a:solidFill>
              <a:latin typeface="Arial"/>
            </a:endParaRPr>
          </a:p>
        </p:txBody>
      </p:sp>
    </p:spTree>
  </p:cSld>
  <p:clrMap bg1="lt1" bg2="lt2" tx1="dk1" tx2="dk2" accent1="accent1" accent2="accent2" accent3="accent3" accent4="accent4" accent5="accent5" accent6="accent6" hlink="hlink" folHlink="folHlink"/>
  <p:sldLayoutIdLst>
    <p:sldLayoutId id="2147483711" r:id="rId2"/>
  </p:sldLayoutIdLst>
</p:sldMaster>
</file>

<file path=ppt/slideMasters/slideMaster3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e2a47"/>
        </a:solidFill>
      </p:bgPr>
    </p:bg>
    <p:spTree>
      <p:nvGrpSpPr>
        <p:cNvPr id="1" name=""/>
        <p:cNvGrpSpPr/>
        <p:nvPr/>
      </p:nvGrpSpPr>
      <p:grpSpPr>
        <a:xfrm>
          <a:off x="0" y="0"/>
          <a:ext cx="0" cy="0"/>
          <a:chOff x="0" y="0"/>
          <a:chExt cx="0" cy="0"/>
        </a:xfrm>
      </p:grpSpPr>
    </p:spTree>
  </p:cSld>
  <p:clrMap bg1="lt1" bg2="lt2" tx1="dk1" tx2="dk2" accent1="accent1" accent2="accent2" accent3="accent3" accent4="accent4" accent5="accent5" accent6="accent6" hlink="hlink" folHlink="folHlink"/>
  <p:sldLayoutIdLst>
    <p:sldLayoutId id="2147483713" r:id="rId2"/>
  </p:sldLayoutIdLst>
</p:sldMaster>
</file>

<file path=ppt/slideMasters/slideMaster3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e2a47"/>
        </a:solidFill>
      </p:bgPr>
    </p:bg>
    <p:spTree>
      <p:nvGrpSpPr>
        <p:cNvPr id="1" name=""/>
        <p:cNvGrpSpPr/>
        <p:nvPr/>
      </p:nvGrpSpPr>
      <p:grpSpPr>
        <a:xfrm>
          <a:off x="0" y="0"/>
          <a:ext cx="0" cy="0"/>
          <a:chOff x="0" y="0"/>
          <a:chExt cx="0" cy="0"/>
        </a:xfrm>
      </p:grpSpPr>
      <p:sp>
        <p:nvSpPr>
          <p:cNvPr id="215" name="PlaceHolder 1"/>
          <p:cNvSpPr>
            <a:spLocks noGrp="1"/>
          </p:cNvSpPr>
          <p:nvPr>
            <p:ph type="title"/>
          </p:nvPr>
        </p:nvSpPr>
        <p:spPr>
          <a:xfrm>
            <a:off x="716760" y="510840"/>
            <a:ext cx="7710120" cy="482040"/>
          </a:xfrm>
          <a:prstGeom prst="rect">
            <a:avLst/>
          </a:prstGeom>
          <a:noFill/>
          <a:ln w="0">
            <a:noFill/>
          </a:ln>
        </p:spPr>
        <p:txBody>
          <a:bodyPr lIns="91440" rIns="91440" tIns="91440" bIns="91440" anchor="t">
            <a:noAutofit/>
          </a:bodyPr>
          <a:p>
            <a:pPr indent="0">
              <a:buNone/>
            </a:pPr>
            <a:r>
              <a:rPr b="0" lang="fr-FR" sz="2400" spc="-1" strike="noStrike">
                <a:solidFill>
                  <a:schemeClr val="dk1"/>
                </a:solidFill>
                <a:latin typeface="Arial"/>
              </a:rPr>
              <a:t>Click to edit the title text format</a:t>
            </a:r>
            <a:endParaRPr b="0" lang="fr-FR" sz="2400" spc="-1" strike="noStrike">
              <a:solidFill>
                <a:schemeClr val="dk1"/>
              </a:solidFill>
              <a:latin typeface="Arial"/>
            </a:endParaRPr>
          </a:p>
        </p:txBody>
      </p:sp>
    </p:spTree>
  </p:cSld>
  <p:clrMap bg1="lt1" bg2="lt2" tx1="dk1" tx2="dk2" accent1="accent1" accent2="accent2" accent3="accent3" accent4="accent4" accent5="accent5" accent6="accent6" hlink="hlink" folHlink="folHlink"/>
  <p:sldLayoutIdLst>
    <p:sldLayoutId id="2147483715" r:id="rId2"/>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5" name="PlaceHolder 1"/>
          <p:cNvSpPr>
            <a:spLocks noGrp="1"/>
          </p:cNvSpPr>
          <p:nvPr>
            <p:ph type="title"/>
          </p:nvPr>
        </p:nvSpPr>
        <p:spPr>
          <a:xfrm>
            <a:off x="720000" y="597600"/>
            <a:ext cx="7703640" cy="572400"/>
          </a:xfrm>
          <a:prstGeom prst="rect">
            <a:avLst/>
          </a:prstGeom>
          <a:noFill/>
          <a:ln w="0">
            <a:noFill/>
          </a:ln>
        </p:spPr>
        <p:txBody>
          <a:bodyPr lIns="91440" rIns="91440" tIns="91440" bIns="91440" anchor="t">
            <a:noAutofit/>
          </a:bodyPr>
          <a:p>
            <a:pPr indent="0">
              <a:buNone/>
            </a:pPr>
            <a:r>
              <a:rPr b="0" lang="fr-FR" sz="3000" spc="-1" strike="noStrike">
                <a:solidFill>
                  <a:schemeClr val="dk1"/>
                </a:solidFill>
                <a:latin typeface="Arial"/>
              </a:rPr>
              <a:t>Click to edit the title text format</a:t>
            </a:r>
            <a:endParaRPr b="0" lang="fr-FR" sz="3000" spc="-1" strike="noStrike">
              <a:solidFill>
                <a:schemeClr val="dk1"/>
              </a:solidFill>
              <a:latin typeface="Arial"/>
            </a:endParaRPr>
          </a:p>
        </p:txBody>
      </p:sp>
      <p:sp>
        <p:nvSpPr>
          <p:cNvPr id="6" name="PlaceHolder 2"/>
          <p:cNvSpPr>
            <a:spLocks noGrp="1"/>
          </p:cNvSpPr>
          <p:nvPr>
            <p:ph type="title"/>
          </p:nvPr>
        </p:nvSpPr>
        <p:spPr>
          <a:xfrm>
            <a:off x="720000" y="1685520"/>
            <a:ext cx="734400" cy="571680"/>
          </a:xfrm>
          <a:prstGeom prst="rect">
            <a:avLst/>
          </a:prstGeom>
          <a:noFill/>
          <a:ln w="9360">
            <a:solidFill>
              <a:schemeClr val="dk1"/>
            </a:solidFill>
            <a:round/>
          </a:ln>
        </p:spPr>
        <p:txBody>
          <a:bodyPr lIns="91440" rIns="91440" tIns="91440" bIns="91440" anchor="ctr">
            <a:noAutofit/>
          </a:bodyPr>
          <a:p>
            <a:pPr indent="0" algn="ctr">
              <a:lnSpc>
                <a:spcPct val="100000"/>
              </a:lnSpc>
              <a:buNone/>
            </a:pPr>
            <a:r>
              <a:rPr b="0" lang="fr-FR" sz="3000" spc="-1" strike="noStrike">
                <a:solidFill>
                  <a:schemeClr val="accent1"/>
                </a:solidFill>
                <a:latin typeface="Poppins Light"/>
                <a:ea typeface="Poppins Light"/>
              </a:rPr>
              <a:t>xx%</a:t>
            </a:r>
            <a:endParaRPr b="0" lang="fr-FR" sz="3000" spc="-1" strike="noStrike">
              <a:solidFill>
                <a:schemeClr val="dk1"/>
              </a:solidFill>
              <a:latin typeface="Arial"/>
            </a:endParaRPr>
          </a:p>
        </p:txBody>
      </p:sp>
      <p:sp>
        <p:nvSpPr>
          <p:cNvPr id="7" name="PlaceHolder 3"/>
          <p:cNvSpPr>
            <a:spLocks noGrp="1"/>
          </p:cNvSpPr>
          <p:nvPr>
            <p:ph type="title"/>
          </p:nvPr>
        </p:nvSpPr>
        <p:spPr>
          <a:xfrm>
            <a:off x="720000" y="3129120"/>
            <a:ext cx="734400" cy="571680"/>
          </a:xfrm>
          <a:prstGeom prst="rect">
            <a:avLst/>
          </a:prstGeom>
          <a:noFill/>
          <a:ln w="9360">
            <a:solidFill>
              <a:schemeClr val="dk1"/>
            </a:solidFill>
            <a:round/>
          </a:ln>
        </p:spPr>
        <p:txBody>
          <a:bodyPr lIns="91440" rIns="91440" tIns="91440" bIns="91440" anchor="ctr">
            <a:noAutofit/>
          </a:bodyPr>
          <a:p>
            <a:pPr indent="0" algn="ctr">
              <a:lnSpc>
                <a:spcPct val="100000"/>
              </a:lnSpc>
              <a:buNone/>
            </a:pPr>
            <a:r>
              <a:rPr b="0" lang="fr-FR" sz="3000" spc="-1" strike="noStrike">
                <a:solidFill>
                  <a:schemeClr val="accent1"/>
                </a:solidFill>
                <a:latin typeface="Poppins Light"/>
                <a:ea typeface="Poppins Light"/>
              </a:rPr>
              <a:t>xx%</a:t>
            </a:r>
            <a:endParaRPr b="0" lang="fr-FR" sz="3000" spc="-1" strike="noStrike">
              <a:solidFill>
                <a:schemeClr val="dk1"/>
              </a:solidFill>
              <a:latin typeface="Arial"/>
            </a:endParaRPr>
          </a:p>
        </p:txBody>
      </p:sp>
      <p:sp>
        <p:nvSpPr>
          <p:cNvPr id="8" name="PlaceHolder 4"/>
          <p:cNvSpPr>
            <a:spLocks noGrp="1"/>
          </p:cNvSpPr>
          <p:nvPr>
            <p:ph type="title"/>
          </p:nvPr>
        </p:nvSpPr>
        <p:spPr>
          <a:xfrm>
            <a:off x="3419280" y="1685520"/>
            <a:ext cx="734400" cy="571680"/>
          </a:xfrm>
          <a:prstGeom prst="rect">
            <a:avLst/>
          </a:prstGeom>
          <a:noFill/>
          <a:ln w="9360">
            <a:solidFill>
              <a:schemeClr val="dk1"/>
            </a:solidFill>
            <a:round/>
          </a:ln>
        </p:spPr>
        <p:txBody>
          <a:bodyPr lIns="91440" rIns="91440" tIns="91440" bIns="91440" anchor="ctr">
            <a:noAutofit/>
          </a:bodyPr>
          <a:p>
            <a:pPr indent="0" algn="ctr">
              <a:lnSpc>
                <a:spcPct val="100000"/>
              </a:lnSpc>
              <a:buNone/>
            </a:pPr>
            <a:r>
              <a:rPr b="0" lang="fr-FR" sz="3000" spc="-1" strike="noStrike">
                <a:solidFill>
                  <a:schemeClr val="accent1"/>
                </a:solidFill>
                <a:latin typeface="Poppins Light"/>
                <a:ea typeface="Poppins Light"/>
              </a:rPr>
              <a:t>xx%</a:t>
            </a:r>
            <a:endParaRPr b="0" lang="fr-FR" sz="3000" spc="-1" strike="noStrike">
              <a:solidFill>
                <a:schemeClr val="dk1"/>
              </a:solidFill>
              <a:latin typeface="Arial"/>
            </a:endParaRPr>
          </a:p>
        </p:txBody>
      </p:sp>
      <p:sp>
        <p:nvSpPr>
          <p:cNvPr id="9" name="PlaceHolder 5"/>
          <p:cNvSpPr>
            <a:spLocks noGrp="1"/>
          </p:cNvSpPr>
          <p:nvPr>
            <p:ph type="title"/>
          </p:nvPr>
        </p:nvSpPr>
        <p:spPr>
          <a:xfrm>
            <a:off x="3419280" y="3129120"/>
            <a:ext cx="734400" cy="571680"/>
          </a:xfrm>
          <a:prstGeom prst="rect">
            <a:avLst/>
          </a:prstGeom>
          <a:noFill/>
          <a:ln w="9360">
            <a:solidFill>
              <a:schemeClr val="dk1"/>
            </a:solidFill>
            <a:round/>
          </a:ln>
        </p:spPr>
        <p:txBody>
          <a:bodyPr lIns="91440" rIns="91440" tIns="91440" bIns="91440" anchor="ctr">
            <a:noAutofit/>
          </a:bodyPr>
          <a:p>
            <a:pPr indent="0" algn="ctr">
              <a:lnSpc>
                <a:spcPct val="100000"/>
              </a:lnSpc>
              <a:buNone/>
            </a:pPr>
            <a:r>
              <a:rPr b="0" lang="fr-FR" sz="3000" spc="-1" strike="noStrike">
                <a:solidFill>
                  <a:schemeClr val="accent1"/>
                </a:solidFill>
                <a:latin typeface="Poppins Light"/>
                <a:ea typeface="Poppins Light"/>
              </a:rPr>
              <a:t>xx%</a:t>
            </a:r>
            <a:endParaRPr b="0" lang="fr-FR" sz="3000" spc="-1" strike="noStrike">
              <a:solidFill>
                <a:schemeClr val="dk1"/>
              </a:solidFill>
              <a:latin typeface="Arial"/>
            </a:endParaRPr>
          </a:p>
        </p:txBody>
      </p:sp>
      <p:sp>
        <p:nvSpPr>
          <p:cNvPr id="10" name="PlaceHolder 6"/>
          <p:cNvSpPr>
            <a:spLocks noGrp="1"/>
          </p:cNvSpPr>
          <p:nvPr>
            <p:ph type="title"/>
          </p:nvPr>
        </p:nvSpPr>
        <p:spPr>
          <a:xfrm>
            <a:off x="6118560" y="1685520"/>
            <a:ext cx="734400" cy="571680"/>
          </a:xfrm>
          <a:prstGeom prst="rect">
            <a:avLst/>
          </a:prstGeom>
          <a:noFill/>
          <a:ln w="9360">
            <a:solidFill>
              <a:schemeClr val="dk1"/>
            </a:solidFill>
            <a:round/>
          </a:ln>
        </p:spPr>
        <p:txBody>
          <a:bodyPr lIns="91440" rIns="91440" tIns="91440" bIns="91440" anchor="ctr">
            <a:noAutofit/>
          </a:bodyPr>
          <a:p>
            <a:pPr indent="0" algn="ctr">
              <a:lnSpc>
                <a:spcPct val="100000"/>
              </a:lnSpc>
              <a:buNone/>
            </a:pPr>
            <a:r>
              <a:rPr b="0" lang="fr-FR" sz="3000" spc="-1" strike="noStrike">
                <a:solidFill>
                  <a:schemeClr val="accent1"/>
                </a:solidFill>
                <a:latin typeface="Poppins Light"/>
                <a:ea typeface="Poppins Light"/>
              </a:rPr>
              <a:t>xx%</a:t>
            </a:r>
            <a:endParaRPr b="0" lang="fr-FR" sz="3000" spc="-1" strike="noStrike">
              <a:solidFill>
                <a:schemeClr val="dk1"/>
              </a:solidFill>
              <a:latin typeface="Arial"/>
            </a:endParaRPr>
          </a:p>
        </p:txBody>
      </p:sp>
      <p:sp>
        <p:nvSpPr>
          <p:cNvPr id="11" name="PlaceHolder 7"/>
          <p:cNvSpPr>
            <a:spLocks noGrp="1"/>
          </p:cNvSpPr>
          <p:nvPr>
            <p:ph type="title"/>
          </p:nvPr>
        </p:nvSpPr>
        <p:spPr>
          <a:xfrm>
            <a:off x="6118560" y="3129120"/>
            <a:ext cx="734400" cy="571680"/>
          </a:xfrm>
          <a:prstGeom prst="rect">
            <a:avLst/>
          </a:prstGeom>
          <a:noFill/>
          <a:ln w="9360">
            <a:solidFill>
              <a:schemeClr val="dk1"/>
            </a:solidFill>
            <a:round/>
          </a:ln>
        </p:spPr>
        <p:txBody>
          <a:bodyPr lIns="91440" rIns="91440" tIns="91440" bIns="91440" anchor="ctr">
            <a:noAutofit/>
          </a:bodyPr>
          <a:p>
            <a:pPr indent="0" algn="ctr">
              <a:lnSpc>
                <a:spcPct val="100000"/>
              </a:lnSpc>
              <a:buNone/>
            </a:pPr>
            <a:r>
              <a:rPr b="0" lang="fr-FR" sz="3000" spc="-1" strike="noStrike">
                <a:solidFill>
                  <a:schemeClr val="accent1"/>
                </a:solidFill>
                <a:latin typeface="Poppins Light"/>
                <a:ea typeface="Poppins Light"/>
              </a:rPr>
              <a:t>xx%</a:t>
            </a:r>
            <a:endParaRPr b="0" lang="fr-FR" sz="3000" spc="-1" strike="noStrike">
              <a:solidFill>
                <a:schemeClr val="dk1"/>
              </a:solidFill>
              <a:latin typeface="Arial"/>
            </a:endParaRPr>
          </a:p>
        </p:txBody>
      </p:sp>
      <p:grpSp>
        <p:nvGrpSpPr>
          <p:cNvPr id="12" name="Google Shape;79;p13"/>
          <p:cNvGrpSpPr/>
          <p:nvPr/>
        </p:nvGrpSpPr>
        <p:grpSpPr>
          <a:xfrm>
            <a:off x="-685440" y="-685440"/>
            <a:ext cx="1385280" cy="1384920"/>
            <a:chOff x="-685440" y="-685440"/>
            <a:chExt cx="1385280" cy="1384920"/>
          </a:xfrm>
        </p:grpSpPr>
        <p:cxnSp>
          <p:nvCxnSpPr>
            <p:cNvPr id="13" name="Google Shape;80;p13"/>
            <p:cNvCxnSpPr/>
            <p:nvPr/>
          </p:nvCxnSpPr>
          <p:spPr>
            <a:xfrm>
              <a:off x="6840" y="-685440"/>
              <a:ext cx="360" cy="1385280"/>
            </a:xfrm>
            <a:prstGeom prst="straightConnector1">
              <a:avLst/>
            </a:prstGeom>
            <a:ln w="9525">
              <a:solidFill>
                <a:srgbClr val="ffffff"/>
              </a:solidFill>
              <a:round/>
            </a:ln>
          </p:spPr>
        </p:cxnSp>
        <p:cxnSp>
          <p:nvCxnSpPr>
            <p:cNvPr id="14" name="Google Shape;81;p13"/>
            <p:cNvCxnSpPr/>
            <p:nvPr/>
          </p:nvCxnSpPr>
          <p:spPr>
            <a:xfrm flipH="1">
              <a:off x="-482400" y="-482760"/>
              <a:ext cx="979560" cy="979920"/>
            </a:xfrm>
            <a:prstGeom prst="straightConnector1">
              <a:avLst/>
            </a:prstGeom>
            <a:ln w="9525">
              <a:solidFill>
                <a:srgbClr val="ffffff"/>
              </a:solidFill>
              <a:round/>
            </a:ln>
          </p:spPr>
        </p:cxnSp>
        <p:cxnSp>
          <p:nvCxnSpPr>
            <p:cNvPr id="15" name="Google Shape;82;p13"/>
            <p:cNvCxnSpPr/>
            <p:nvPr/>
          </p:nvCxnSpPr>
          <p:spPr>
            <a:xfrm flipH="1" flipV="1">
              <a:off x="-482400" y="-482400"/>
              <a:ext cx="979560" cy="979560"/>
            </a:xfrm>
            <a:prstGeom prst="straightConnector1">
              <a:avLst/>
            </a:prstGeom>
            <a:ln w="9525">
              <a:solidFill>
                <a:srgbClr val="ffffff"/>
              </a:solidFill>
              <a:round/>
            </a:ln>
          </p:spPr>
        </p:cxnSp>
        <p:cxnSp>
          <p:nvCxnSpPr>
            <p:cNvPr id="16" name="Google Shape;83;p13"/>
            <p:cNvCxnSpPr/>
            <p:nvPr/>
          </p:nvCxnSpPr>
          <p:spPr>
            <a:xfrm>
              <a:off x="-685440" y="6840"/>
              <a:ext cx="1385640" cy="360"/>
            </a:xfrm>
            <a:prstGeom prst="straightConnector1">
              <a:avLst/>
            </a:prstGeom>
            <a:ln w="9525">
              <a:solidFill>
                <a:srgbClr val="ffffff"/>
              </a:solidFill>
              <a:round/>
            </a:ln>
          </p:spPr>
        </p:cxnSp>
      </p:grpSp>
    </p:spTree>
  </p:cSld>
  <p:clrMap bg1="lt1" bg2="lt2" tx1="dk1" tx2="dk2" accent1="accent1" accent2="accent2" accent3="accent3" accent4="accent4" accent5="accent5" accent6="accent6" hlink="hlink" folHlink="folHlink"/>
  <p:sldLayoutIdLst>
    <p:sldLayoutId id="2147483655" r:id="rId2"/>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17" name="PlaceHolder 1"/>
          <p:cNvSpPr>
            <a:spLocks noGrp="1"/>
          </p:cNvSpPr>
          <p:nvPr>
            <p:ph type="title"/>
          </p:nvPr>
        </p:nvSpPr>
        <p:spPr>
          <a:xfrm>
            <a:off x="720000" y="597600"/>
            <a:ext cx="7703640" cy="572400"/>
          </a:xfrm>
          <a:prstGeom prst="rect">
            <a:avLst/>
          </a:prstGeom>
          <a:noFill/>
          <a:ln w="0">
            <a:noFill/>
          </a:ln>
        </p:spPr>
        <p:txBody>
          <a:bodyPr lIns="91440" rIns="91440" tIns="91440" bIns="91440" anchor="t">
            <a:noAutofit/>
          </a:bodyPr>
          <a:p>
            <a:pPr indent="0">
              <a:buNone/>
            </a:pPr>
            <a:r>
              <a:rPr b="0" lang="fr-FR" sz="3000" spc="-1" strike="noStrike">
                <a:solidFill>
                  <a:schemeClr val="dk1"/>
                </a:solidFill>
                <a:latin typeface="Arial"/>
              </a:rPr>
              <a:t>Click to edit the title text format</a:t>
            </a:r>
            <a:endParaRPr b="0" lang="fr-FR" sz="3000" spc="-1" strike="noStrike">
              <a:solidFill>
                <a:schemeClr val="dk1"/>
              </a:solidFill>
              <a:latin typeface="Arial"/>
            </a:endParaRPr>
          </a:p>
        </p:txBody>
      </p:sp>
      <p:cxnSp>
        <p:nvCxnSpPr>
          <p:cNvPr id="18" name="Google Shape;86;p14"/>
          <p:cNvCxnSpPr/>
          <p:nvPr/>
        </p:nvCxnSpPr>
        <p:spPr>
          <a:xfrm flipH="1">
            <a:off x="-97200" y="4454640"/>
            <a:ext cx="9455760" cy="360"/>
          </a:xfrm>
          <a:prstGeom prst="straightConnector1">
            <a:avLst/>
          </a:prstGeom>
          <a:ln w="9525">
            <a:solidFill>
              <a:srgbClr val="ffffff"/>
            </a:solidFill>
            <a:round/>
          </a:ln>
        </p:spPr>
      </p:cxnSp>
      <p:grpSp>
        <p:nvGrpSpPr>
          <p:cNvPr id="19" name="Google Shape;87;p14"/>
          <p:cNvGrpSpPr/>
          <p:nvPr/>
        </p:nvGrpSpPr>
        <p:grpSpPr>
          <a:xfrm>
            <a:off x="0" y="-58320"/>
            <a:ext cx="719640" cy="5208840"/>
            <a:chOff x="0" y="-58320"/>
            <a:chExt cx="719640" cy="5208840"/>
          </a:xfrm>
        </p:grpSpPr>
        <p:cxnSp>
          <p:nvCxnSpPr>
            <p:cNvPr id="20" name="Google Shape;88;p14"/>
            <p:cNvCxnSpPr/>
            <p:nvPr/>
          </p:nvCxnSpPr>
          <p:spPr>
            <a:xfrm>
              <a:off x="359640" y="-58320"/>
              <a:ext cx="360" cy="5209200"/>
            </a:xfrm>
            <a:prstGeom prst="straightConnector1">
              <a:avLst/>
            </a:prstGeom>
            <a:ln w="9525">
              <a:solidFill>
                <a:srgbClr val="ffffff"/>
              </a:solidFill>
              <a:round/>
            </a:ln>
          </p:spPr>
        </p:cxnSp>
        <p:cxnSp>
          <p:nvCxnSpPr>
            <p:cNvPr id="21" name="Google Shape;89;p14"/>
            <p:cNvCxnSpPr/>
            <p:nvPr/>
          </p:nvCxnSpPr>
          <p:spPr>
            <a:xfrm flipH="1">
              <a:off x="105120" y="4535640"/>
              <a:ext cx="509760" cy="509400"/>
            </a:xfrm>
            <a:prstGeom prst="straightConnector1">
              <a:avLst/>
            </a:prstGeom>
            <a:ln w="9525">
              <a:solidFill>
                <a:srgbClr val="ffffff"/>
              </a:solidFill>
              <a:round/>
            </a:ln>
          </p:spPr>
        </p:cxnSp>
        <p:cxnSp>
          <p:nvCxnSpPr>
            <p:cNvPr id="22" name="Google Shape;90;p14"/>
            <p:cNvCxnSpPr/>
            <p:nvPr/>
          </p:nvCxnSpPr>
          <p:spPr>
            <a:xfrm flipH="1" flipV="1">
              <a:off x="105120" y="4535640"/>
              <a:ext cx="509760" cy="509400"/>
            </a:xfrm>
            <a:prstGeom prst="straightConnector1">
              <a:avLst/>
            </a:prstGeom>
            <a:ln w="9525">
              <a:solidFill>
                <a:srgbClr val="ffffff"/>
              </a:solidFill>
              <a:round/>
            </a:ln>
          </p:spPr>
        </p:cxnSp>
        <p:cxnSp>
          <p:nvCxnSpPr>
            <p:cNvPr id="23" name="Google Shape;91;p14"/>
            <p:cNvCxnSpPr/>
            <p:nvPr/>
          </p:nvCxnSpPr>
          <p:spPr>
            <a:xfrm>
              <a:off x="0" y="4790160"/>
              <a:ext cx="720000" cy="360"/>
            </a:xfrm>
            <a:prstGeom prst="straightConnector1">
              <a:avLst/>
            </a:prstGeom>
            <a:ln w="9525">
              <a:solidFill>
                <a:srgbClr val="ffffff"/>
              </a:solidFill>
              <a:round/>
            </a:ln>
          </p:spPr>
        </p:cxnSp>
      </p:grpSp>
    </p:spTree>
  </p:cSld>
  <p:clrMap bg1="lt1" bg2="lt2" tx1="dk1" tx2="dk2" accent1="accent1" accent2="accent2" accent3="accent3" accent4="accent4" accent5="accent5" accent6="accent6" hlink="hlink" folHlink="folHlink"/>
  <p:sldLayoutIdLst>
    <p:sldLayoutId id="2147483657" r:id="rId2"/>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24" name="PlaceHolder 1"/>
          <p:cNvSpPr>
            <a:spLocks noGrp="1"/>
          </p:cNvSpPr>
          <p:nvPr>
            <p:ph type="title"/>
          </p:nvPr>
        </p:nvSpPr>
        <p:spPr>
          <a:xfrm>
            <a:off x="720000" y="597600"/>
            <a:ext cx="7703640" cy="572400"/>
          </a:xfrm>
          <a:prstGeom prst="rect">
            <a:avLst/>
          </a:prstGeom>
          <a:noFill/>
          <a:ln w="0">
            <a:noFill/>
          </a:ln>
        </p:spPr>
        <p:txBody>
          <a:bodyPr lIns="91440" rIns="91440" tIns="91440" bIns="91440" anchor="t">
            <a:noAutofit/>
          </a:bodyPr>
          <a:p>
            <a:pPr indent="0">
              <a:buNone/>
            </a:pPr>
            <a:r>
              <a:rPr b="0" lang="fr-FR" sz="3000" spc="-1" strike="noStrike">
                <a:solidFill>
                  <a:schemeClr val="dk1"/>
                </a:solidFill>
                <a:latin typeface="Arial"/>
              </a:rPr>
              <a:t>Click to edit the title text format</a:t>
            </a:r>
            <a:endParaRPr b="0" lang="fr-FR" sz="3000" spc="-1" strike="noStrike">
              <a:solidFill>
                <a:schemeClr val="dk1"/>
              </a:solidFill>
              <a:latin typeface="Arial"/>
            </a:endParaRPr>
          </a:p>
        </p:txBody>
      </p:sp>
      <p:grpSp>
        <p:nvGrpSpPr>
          <p:cNvPr id="25" name="Google Shape;94;p15"/>
          <p:cNvGrpSpPr/>
          <p:nvPr/>
        </p:nvGrpSpPr>
        <p:grpSpPr>
          <a:xfrm>
            <a:off x="-95400" y="-93960"/>
            <a:ext cx="9419400" cy="5321520"/>
            <a:chOff x="-95400" y="-93960"/>
            <a:chExt cx="9419400" cy="5321520"/>
          </a:xfrm>
        </p:grpSpPr>
        <p:cxnSp>
          <p:nvCxnSpPr>
            <p:cNvPr id="26" name="Google Shape;95;p15"/>
            <p:cNvCxnSpPr/>
            <p:nvPr/>
          </p:nvCxnSpPr>
          <p:spPr>
            <a:xfrm>
              <a:off x="8520120" y="-93960"/>
              <a:ext cx="360" cy="5321880"/>
            </a:xfrm>
            <a:prstGeom prst="straightConnector1">
              <a:avLst/>
            </a:prstGeom>
            <a:ln w="9525">
              <a:solidFill>
                <a:srgbClr val="ffffff"/>
              </a:solidFill>
              <a:round/>
            </a:ln>
          </p:spPr>
        </p:cxnSp>
        <p:grpSp>
          <p:nvGrpSpPr>
            <p:cNvPr id="27" name="Google Shape;96;p15"/>
            <p:cNvGrpSpPr/>
            <p:nvPr/>
          </p:nvGrpSpPr>
          <p:grpSpPr>
            <a:xfrm>
              <a:off x="8521920" y="-4680"/>
              <a:ext cx="706320" cy="354240"/>
              <a:chOff x="8521920" y="-4680"/>
              <a:chExt cx="706320" cy="354240"/>
            </a:xfrm>
          </p:grpSpPr>
          <p:cxnSp>
            <p:nvCxnSpPr>
              <p:cNvPr id="28" name="Google Shape;97;p15"/>
              <p:cNvCxnSpPr/>
              <p:nvPr/>
            </p:nvCxnSpPr>
            <p:spPr>
              <a:xfrm>
                <a:off x="8875080" y="-4680"/>
                <a:ext cx="360" cy="351360"/>
              </a:xfrm>
              <a:prstGeom prst="straightConnector1">
                <a:avLst/>
              </a:prstGeom>
              <a:ln w="9525">
                <a:solidFill>
                  <a:srgbClr val="ffffff"/>
                </a:solidFill>
                <a:round/>
              </a:ln>
            </p:spPr>
          </p:cxnSp>
          <p:cxnSp>
            <p:nvCxnSpPr>
              <p:cNvPr id="29" name="Google Shape;98;p15"/>
              <p:cNvCxnSpPr/>
              <p:nvPr/>
            </p:nvCxnSpPr>
            <p:spPr>
              <a:xfrm flipH="1">
                <a:off x="8876160" y="98280"/>
                <a:ext cx="249120" cy="249120"/>
              </a:xfrm>
              <a:prstGeom prst="straightConnector1">
                <a:avLst/>
              </a:prstGeom>
              <a:ln w="9525">
                <a:solidFill>
                  <a:srgbClr val="ffffff"/>
                </a:solidFill>
                <a:round/>
              </a:ln>
            </p:spPr>
          </p:cxnSp>
          <p:cxnSp>
            <p:nvCxnSpPr>
              <p:cNvPr id="30" name="Google Shape;99;p15"/>
              <p:cNvCxnSpPr/>
              <p:nvPr/>
            </p:nvCxnSpPr>
            <p:spPr>
              <a:xfrm flipH="1" flipV="1">
                <a:off x="8625240" y="98280"/>
                <a:ext cx="252000" cy="251640"/>
              </a:xfrm>
              <a:prstGeom prst="straightConnector1">
                <a:avLst/>
              </a:prstGeom>
              <a:ln w="9525">
                <a:solidFill>
                  <a:srgbClr val="ffffff"/>
                </a:solidFill>
                <a:round/>
              </a:ln>
            </p:spPr>
          </p:cxnSp>
          <p:cxnSp>
            <p:nvCxnSpPr>
              <p:cNvPr id="31" name="Google Shape;100;p15"/>
              <p:cNvCxnSpPr/>
              <p:nvPr/>
            </p:nvCxnSpPr>
            <p:spPr>
              <a:xfrm>
                <a:off x="8521920" y="348120"/>
                <a:ext cx="706680" cy="360"/>
              </a:xfrm>
              <a:prstGeom prst="straightConnector1">
                <a:avLst/>
              </a:prstGeom>
              <a:ln w="9525">
                <a:solidFill>
                  <a:srgbClr val="ffffff"/>
                </a:solidFill>
                <a:round/>
              </a:ln>
            </p:spPr>
          </p:cxnSp>
        </p:grpSp>
        <p:cxnSp>
          <p:nvCxnSpPr>
            <p:cNvPr id="32" name="Google Shape;101;p15"/>
            <p:cNvCxnSpPr/>
            <p:nvPr/>
          </p:nvCxnSpPr>
          <p:spPr>
            <a:xfrm>
              <a:off x="-95400" y="347040"/>
              <a:ext cx="9419760" cy="360"/>
            </a:xfrm>
            <a:prstGeom prst="straightConnector1">
              <a:avLst/>
            </a:prstGeom>
            <a:ln w="9525">
              <a:solidFill>
                <a:srgbClr val="ffffff"/>
              </a:solidFill>
              <a:round/>
            </a:ln>
          </p:spPr>
        </p:cxnSp>
        <p:cxnSp>
          <p:nvCxnSpPr>
            <p:cNvPr id="33" name="Google Shape;102;p15"/>
            <p:cNvCxnSpPr/>
            <p:nvPr/>
          </p:nvCxnSpPr>
          <p:spPr>
            <a:xfrm>
              <a:off x="8521920" y="4838400"/>
              <a:ext cx="802440" cy="360"/>
            </a:xfrm>
            <a:prstGeom prst="straightConnector1">
              <a:avLst/>
            </a:prstGeom>
            <a:ln w="9525">
              <a:solidFill>
                <a:srgbClr val="ffffff"/>
              </a:solidFill>
              <a:round/>
            </a:ln>
          </p:spPr>
        </p:cxnSp>
      </p:grpSp>
    </p:spTree>
  </p:cSld>
  <p:clrMap bg1="lt1" bg2="lt2" tx1="dk1" tx2="dk2" accent1="accent1" accent2="accent2" accent3="accent3" accent4="accent4" accent5="accent5" accent6="accent6" hlink="hlink" folHlink="folHlink"/>
  <p:sldLayoutIdLst>
    <p:sldLayoutId id="2147483659" r:id="rId2"/>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34" name="PlaceHolder 1"/>
          <p:cNvSpPr>
            <a:spLocks noGrp="1"/>
          </p:cNvSpPr>
          <p:nvPr>
            <p:ph type="title"/>
          </p:nvPr>
        </p:nvSpPr>
        <p:spPr>
          <a:xfrm>
            <a:off x="720000" y="597600"/>
            <a:ext cx="7703640" cy="572400"/>
          </a:xfrm>
          <a:prstGeom prst="rect">
            <a:avLst/>
          </a:prstGeom>
          <a:noFill/>
          <a:ln w="0">
            <a:noFill/>
          </a:ln>
        </p:spPr>
        <p:txBody>
          <a:bodyPr lIns="91440" rIns="91440" tIns="91440" bIns="91440" anchor="t">
            <a:noAutofit/>
          </a:bodyPr>
          <a:p>
            <a:pPr indent="0">
              <a:buNone/>
            </a:pPr>
            <a:r>
              <a:rPr b="0" lang="fr-FR" sz="3000" spc="-1" strike="noStrike">
                <a:solidFill>
                  <a:schemeClr val="dk1"/>
                </a:solidFill>
                <a:latin typeface="Arial"/>
              </a:rPr>
              <a:t>Click to edit the title text format</a:t>
            </a:r>
            <a:endParaRPr b="0" lang="fr-FR" sz="3000" spc="-1" strike="noStrike">
              <a:solidFill>
                <a:schemeClr val="dk1"/>
              </a:solidFill>
              <a:latin typeface="Arial"/>
            </a:endParaRPr>
          </a:p>
        </p:txBody>
      </p:sp>
      <p:sp>
        <p:nvSpPr>
          <p:cNvPr id="35" name="Google Shape;105;p16"/>
          <p:cNvSpPr/>
          <p:nvPr/>
        </p:nvSpPr>
        <p:spPr>
          <a:xfrm flipH="1" rot="10800000">
            <a:off x="3960" y="4696560"/>
            <a:ext cx="446040" cy="446040"/>
          </a:xfrm>
          <a:prstGeom prst="rect">
            <a:avLst/>
          </a:prstGeom>
          <a:noFill/>
          <a:ln w="9525">
            <a:solidFill>
              <a:srgbClr val="ffff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ffffff"/>
              </a:solidFill>
              <a:latin typeface="OpenSymbol"/>
            </a:endParaRPr>
          </a:p>
        </p:txBody>
      </p:sp>
      <p:cxnSp>
        <p:nvCxnSpPr>
          <p:cNvPr id="36" name="Google Shape;106;p16"/>
          <p:cNvCxnSpPr/>
          <p:nvPr/>
        </p:nvCxnSpPr>
        <p:spPr>
          <a:xfrm>
            <a:off x="394920" y="4696560"/>
            <a:ext cx="8825400" cy="360"/>
          </a:xfrm>
          <a:prstGeom prst="straightConnector1">
            <a:avLst/>
          </a:prstGeom>
          <a:ln w="9525">
            <a:solidFill>
              <a:srgbClr val="ffffff"/>
            </a:solidFill>
            <a:round/>
          </a:ln>
        </p:spPr>
      </p:cxnSp>
      <p:grpSp>
        <p:nvGrpSpPr>
          <p:cNvPr id="37" name="Google Shape;107;p16"/>
          <p:cNvGrpSpPr/>
          <p:nvPr/>
        </p:nvGrpSpPr>
        <p:grpSpPr>
          <a:xfrm>
            <a:off x="8511480" y="-5400"/>
            <a:ext cx="1255680" cy="1255680"/>
            <a:chOff x="8511480" y="-5400"/>
            <a:chExt cx="1255680" cy="1255680"/>
          </a:xfrm>
        </p:grpSpPr>
        <p:cxnSp>
          <p:nvCxnSpPr>
            <p:cNvPr id="38" name="Google Shape;108;p16"/>
            <p:cNvCxnSpPr/>
            <p:nvPr/>
          </p:nvCxnSpPr>
          <p:spPr>
            <a:xfrm>
              <a:off x="9139320" y="-5400"/>
              <a:ext cx="360" cy="1256040"/>
            </a:xfrm>
            <a:prstGeom prst="straightConnector1">
              <a:avLst/>
            </a:prstGeom>
            <a:ln w="9525">
              <a:solidFill>
                <a:srgbClr val="ffffff"/>
              </a:solidFill>
              <a:round/>
            </a:ln>
          </p:spPr>
        </p:cxnSp>
        <p:cxnSp>
          <p:nvCxnSpPr>
            <p:cNvPr id="39" name="Google Shape;109;p16"/>
            <p:cNvCxnSpPr/>
            <p:nvPr/>
          </p:nvCxnSpPr>
          <p:spPr>
            <a:xfrm flipH="1">
              <a:off x="8695440" y="178200"/>
              <a:ext cx="888120" cy="888480"/>
            </a:xfrm>
            <a:prstGeom prst="straightConnector1">
              <a:avLst/>
            </a:prstGeom>
            <a:ln w="9525">
              <a:solidFill>
                <a:srgbClr val="ffffff"/>
              </a:solidFill>
              <a:round/>
            </a:ln>
          </p:spPr>
        </p:cxnSp>
        <p:cxnSp>
          <p:nvCxnSpPr>
            <p:cNvPr id="40" name="Google Shape;110;p16"/>
            <p:cNvCxnSpPr/>
            <p:nvPr/>
          </p:nvCxnSpPr>
          <p:spPr>
            <a:xfrm flipH="1" flipV="1">
              <a:off x="8695440" y="178200"/>
              <a:ext cx="888120" cy="888480"/>
            </a:xfrm>
            <a:prstGeom prst="straightConnector1">
              <a:avLst/>
            </a:prstGeom>
            <a:ln w="9525">
              <a:solidFill>
                <a:srgbClr val="ffffff"/>
              </a:solidFill>
              <a:round/>
            </a:ln>
          </p:spPr>
        </p:cxnSp>
        <p:cxnSp>
          <p:nvCxnSpPr>
            <p:cNvPr id="41" name="Google Shape;111;p16"/>
            <p:cNvCxnSpPr/>
            <p:nvPr/>
          </p:nvCxnSpPr>
          <p:spPr>
            <a:xfrm>
              <a:off x="8511480" y="622080"/>
              <a:ext cx="1256040" cy="360"/>
            </a:xfrm>
            <a:prstGeom prst="straightConnector1">
              <a:avLst/>
            </a:prstGeom>
            <a:ln w="9525">
              <a:solidFill>
                <a:srgbClr val="ffffff"/>
              </a:solidFill>
              <a:round/>
            </a:ln>
          </p:spPr>
        </p:cxnSp>
      </p:grpSp>
      <p:cxnSp>
        <p:nvCxnSpPr>
          <p:cNvPr id="42" name="Google Shape;112;p16"/>
          <p:cNvCxnSpPr/>
          <p:nvPr/>
        </p:nvCxnSpPr>
        <p:spPr>
          <a:xfrm flipV="1">
            <a:off x="450720" y="-3600"/>
            <a:ext cx="360" cy="4707360"/>
          </a:xfrm>
          <a:prstGeom prst="straightConnector1">
            <a:avLst/>
          </a:prstGeom>
          <a:ln w="9525">
            <a:solidFill>
              <a:srgbClr val="ffffff"/>
            </a:solidFill>
            <a:round/>
          </a:ln>
        </p:spPr>
      </p:cxnSp>
    </p:spTree>
  </p:cSld>
  <p:clrMap bg1="lt1" bg2="lt2" tx1="dk1" tx2="dk2" accent1="accent1" accent2="accent2" accent3="accent3" accent4="accent4" accent5="accent5" accent6="accent6" hlink="hlink" folHlink="folHlink"/>
  <p:sldLayoutIdLst>
    <p:sldLayoutId id="2147483661" r:id="rId2"/>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43" name="PlaceHolder 1"/>
          <p:cNvSpPr>
            <a:spLocks noGrp="1"/>
          </p:cNvSpPr>
          <p:nvPr>
            <p:ph type="title"/>
          </p:nvPr>
        </p:nvSpPr>
        <p:spPr>
          <a:xfrm>
            <a:off x="1290960" y="1542600"/>
            <a:ext cx="6561720" cy="1482120"/>
          </a:xfrm>
          <a:prstGeom prst="rect">
            <a:avLst/>
          </a:prstGeom>
          <a:noFill/>
          <a:ln w="0">
            <a:noFill/>
          </a:ln>
        </p:spPr>
        <p:txBody>
          <a:bodyPr lIns="91440" rIns="91440" tIns="91440" bIns="91440" anchor="b">
            <a:noAutofit/>
          </a:bodyPr>
          <a:p>
            <a:pPr indent="0" algn="ctr">
              <a:lnSpc>
                <a:spcPct val="100000"/>
              </a:lnSpc>
              <a:buNone/>
            </a:pPr>
            <a:r>
              <a:rPr b="0" lang="fr-FR" sz="8000" spc="-1" strike="noStrike">
                <a:solidFill>
                  <a:schemeClr val="accent1"/>
                </a:solidFill>
                <a:latin typeface="Poppins Light"/>
                <a:ea typeface="Poppins Light"/>
              </a:rPr>
              <a:t>xx%</a:t>
            </a:r>
            <a:endParaRPr b="0" lang="fr-FR" sz="8000" spc="-1" strike="noStrike">
              <a:solidFill>
                <a:schemeClr val="dk1"/>
              </a:solidFill>
              <a:latin typeface="Arial"/>
            </a:endParaRPr>
          </a:p>
        </p:txBody>
      </p:sp>
      <p:cxnSp>
        <p:nvCxnSpPr>
          <p:cNvPr id="44" name="Google Shape;116;p17"/>
          <p:cNvCxnSpPr/>
          <p:nvPr/>
        </p:nvCxnSpPr>
        <p:spPr>
          <a:xfrm>
            <a:off x="986400" y="-178200"/>
            <a:ext cx="360" cy="5321880"/>
          </a:xfrm>
          <a:prstGeom prst="straightConnector1">
            <a:avLst/>
          </a:prstGeom>
          <a:ln w="9525">
            <a:solidFill>
              <a:srgbClr val="ffffff"/>
            </a:solidFill>
            <a:round/>
          </a:ln>
        </p:spPr>
      </p:cxnSp>
      <p:grpSp>
        <p:nvGrpSpPr>
          <p:cNvPr id="45" name="Google Shape;117;p17"/>
          <p:cNvGrpSpPr/>
          <p:nvPr/>
        </p:nvGrpSpPr>
        <p:grpSpPr>
          <a:xfrm>
            <a:off x="-16920" y="581040"/>
            <a:ext cx="963720" cy="963720"/>
            <a:chOff x="-16920" y="581040"/>
            <a:chExt cx="963720" cy="963720"/>
          </a:xfrm>
        </p:grpSpPr>
        <p:cxnSp>
          <p:nvCxnSpPr>
            <p:cNvPr id="46" name="Google Shape;118;p17"/>
            <p:cNvCxnSpPr/>
            <p:nvPr/>
          </p:nvCxnSpPr>
          <p:spPr>
            <a:xfrm>
              <a:off x="464760" y="581040"/>
              <a:ext cx="360" cy="964080"/>
            </a:xfrm>
            <a:prstGeom prst="straightConnector1">
              <a:avLst/>
            </a:prstGeom>
            <a:ln w="9525">
              <a:solidFill>
                <a:srgbClr val="ffffff"/>
              </a:solidFill>
              <a:round/>
            </a:ln>
          </p:spPr>
        </p:cxnSp>
        <p:cxnSp>
          <p:nvCxnSpPr>
            <p:cNvPr id="47" name="Google Shape;119;p17"/>
            <p:cNvCxnSpPr/>
            <p:nvPr/>
          </p:nvCxnSpPr>
          <p:spPr>
            <a:xfrm flipH="1">
              <a:off x="123840" y="722160"/>
              <a:ext cx="682200" cy="681840"/>
            </a:xfrm>
            <a:prstGeom prst="straightConnector1">
              <a:avLst/>
            </a:prstGeom>
            <a:ln w="9525">
              <a:solidFill>
                <a:srgbClr val="ffffff"/>
              </a:solidFill>
              <a:round/>
            </a:ln>
          </p:spPr>
        </p:cxnSp>
        <p:cxnSp>
          <p:nvCxnSpPr>
            <p:cNvPr id="48" name="Google Shape;120;p17"/>
            <p:cNvCxnSpPr/>
            <p:nvPr/>
          </p:nvCxnSpPr>
          <p:spPr>
            <a:xfrm flipH="1" flipV="1">
              <a:off x="123840" y="722160"/>
              <a:ext cx="682200" cy="681840"/>
            </a:xfrm>
            <a:prstGeom prst="straightConnector1">
              <a:avLst/>
            </a:prstGeom>
            <a:ln w="9525">
              <a:solidFill>
                <a:srgbClr val="ffffff"/>
              </a:solidFill>
              <a:round/>
            </a:ln>
          </p:spPr>
        </p:cxnSp>
        <p:cxnSp>
          <p:nvCxnSpPr>
            <p:cNvPr id="49" name="Google Shape;121;p17"/>
            <p:cNvCxnSpPr/>
            <p:nvPr/>
          </p:nvCxnSpPr>
          <p:spPr>
            <a:xfrm>
              <a:off x="-16920" y="1062720"/>
              <a:ext cx="964080" cy="360"/>
            </a:xfrm>
            <a:prstGeom prst="straightConnector1">
              <a:avLst/>
            </a:prstGeom>
            <a:ln w="9525">
              <a:solidFill>
                <a:srgbClr val="ffffff"/>
              </a:solidFill>
              <a:round/>
            </a:ln>
          </p:spPr>
        </p:cxnSp>
      </p:grpSp>
      <p:cxnSp>
        <p:nvCxnSpPr>
          <p:cNvPr id="50" name="Google Shape;122;p17"/>
          <p:cNvCxnSpPr/>
          <p:nvPr/>
        </p:nvCxnSpPr>
        <p:spPr>
          <a:xfrm flipV="1">
            <a:off x="9144000" y="-266400"/>
            <a:ext cx="360" cy="5321880"/>
          </a:xfrm>
          <a:prstGeom prst="straightConnector1">
            <a:avLst/>
          </a:prstGeom>
          <a:ln w="9525">
            <a:solidFill>
              <a:srgbClr val="ffffff"/>
            </a:solidFill>
            <a:round/>
          </a:ln>
        </p:spPr>
      </p:cxnSp>
      <p:grpSp>
        <p:nvGrpSpPr>
          <p:cNvPr id="51" name="Google Shape;123;p17"/>
          <p:cNvGrpSpPr/>
          <p:nvPr/>
        </p:nvGrpSpPr>
        <p:grpSpPr>
          <a:xfrm>
            <a:off x="7363080" y="3789360"/>
            <a:ext cx="1553760" cy="1553760"/>
            <a:chOff x="7363080" y="3789360"/>
            <a:chExt cx="1553760" cy="1553760"/>
          </a:xfrm>
        </p:grpSpPr>
        <p:cxnSp>
          <p:nvCxnSpPr>
            <p:cNvPr id="52" name="Google Shape;124;p17"/>
            <p:cNvCxnSpPr/>
            <p:nvPr/>
          </p:nvCxnSpPr>
          <p:spPr>
            <a:xfrm flipV="1">
              <a:off x="8139960" y="3789360"/>
              <a:ext cx="360" cy="1554120"/>
            </a:xfrm>
            <a:prstGeom prst="straightConnector1">
              <a:avLst/>
            </a:prstGeom>
            <a:ln w="9525">
              <a:solidFill>
                <a:srgbClr val="ffffff"/>
              </a:solidFill>
              <a:round/>
            </a:ln>
          </p:spPr>
        </p:cxnSp>
        <p:cxnSp>
          <p:nvCxnSpPr>
            <p:cNvPr id="53" name="Google Shape;125;p17"/>
            <p:cNvCxnSpPr/>
            <p:nvPr/>
          </p:nvCxnSpPr>
          <p:spPr>
            <a:xfrm flipH="1" flipV="1">
              <a:off x="7590600" y="4016880"/>
              <a:ext cx="1099080" cy="1099080"/>
            </a:xfrm>
            <a:prstGeom prst="straightConnector1">
              <a:avLst/>
            </a:prstGeom>
            <a:ln w="9525">
              <a:solidFill>
                <a:srgbClr val="ffffff"/>
              </a:solidFill>
              <a:round/>
            </a:ln>
          </p:spPr>
        </p:cxnSp>
        <p:cxnSp>
          <p:nvCxnSpPr>
            <p:cNvPr id="54" name="Google Shape;126;p17"/>
            <p:cNvCxnSpPr/>
            <p:nvPr/>
          </p:nvCxnSpPr>
          <p:spPr>
            <a:xfrm flipH="1">
              <a:off x="7590600" y="4016880"/>
              <a:ext cx="1099080" cy="1099080"/>
            </a:xfrm>
            <a:prstGeom prst="straightConnector1">
              <a:avLst/>
            </a:prstGeom>
            <a:ln w="9525">
              <a:solidFill>
                <a:srgbClr val="ffffff"/>
              </a:solidFill>
              <a:round/>
            </a:ln>
          </p:spPr>
        </p:cxnSp>
        <p:cxnSp>
          <p:nvCxnSpPr>
            <p:cNvPr id="55" name="Google Shape;127;p17"/>
            <p:cNvCxnSpPr/>
            <p:nvPr/>
          </p:nvCxnSpPr>
          <p:spPr>
            <a:xfrm>
              <a:off x="7363080" y="4566240"/>
              <a:ext cx="1554120" cy="360"/>
            </a:xfrm>
            <a:prstGeom prst="straightConnector1">
              <a:avLst/>
            </a:prstGeom>
            <a:ln w="9525">
              <a:solidFill>
                <a:srgbClr val="ffffff"/>
              </a:solidFill>
              <a:round/>
            </a:ln>
          </p:spPr>
        </p:cxnSp>
      </p:grpSp>
      <p:cxnSp>
        <p:nvCxnSpPr>
          <p:cNvPr id="56" name="Google Shape;128;p17"/>
          <p:cNvCxnSpPr/>
          <p:nvPr/>
        </p:nvCxnSpPr>
        <p:spPr>
          <a:xfrm>
            <a:off x="8140320" y="0"/>
            <a:ext cx="360" cy="5321880"/>
          </a:xfrm>
          <a:prstGeom prst="straightConnector1">
            <a:avLst/>
          </a:prstGeom>
          <a:ln w="9525">
            <a:solidFill>
              <a:srgbClr val="ffffff"/>
            </a:solidFill>
            <a:round/>
          </a:ln>
        </p:spPr>
      </p:cxnSp>
      <p:cxnSp>
        <p:nvCxnSpPr>
          <p:cNvPr id="57" name="Google Shape;129;p17"/>
          <p:cNvCxnSpPr/>
          <p:nvPr/>
        </p:nvCxnSpPr>
        <p:spPr>
          <a:xfrm>
            <a:off x="-43200" y="1544760"/>
            <a:ext cx="1016640" cy="360"/>
          </a:xfrm>
          <a:prstGeom prst="straightConnector1">
            <a:avLst/>
          </a:prstGeom>
          <a:ln w="9525">
            <a:solidFill>
              <a:srgbClr val="ffffff"/>
            </a:solidFill>
            <a:round/>
          </a:ln>
        </p:spPr>
      </p:cxnSp>
      <p:cxnSp>
        <p:nvCxnSpPr>
          <p:cNvPr id="58" name="Google Shape;130;p17"/>
          <p:cNvCxnSpPr/>
          <p:nvPr/>
        </p:nvCxnSpPr>
        <p:spPr>
          <a:xfrm>
            <a:off x="-97920" y="580680"/>
            <a:ext cx="9342000" cy="360"/>
          </a:xfrm>
          <a:prstGeom prst="straightConnector1">
            <a:avLst/>
          </a:prstGeom>
          <a:ln w="9525">
            <a:solidFill>
              <a:srgbClr val="ffffff"/>
            </a:solidFill>
            <a:round/>
          </a:ln>
        </p:spPr>
      </p:cxnSp>
      <p:cxnSp>
        <p:nvCxnSpPr>
          <p:cNvPr id="59" name="Google Shape;131;p17"/>
          <p:cNvCxnSpPr/>
          <p:nvPr/>
        </p:nvCxnSpPr>
        <p:spPr>
          <a:xfrm>
            <a:off x="-99000" y="4566240"/>
            <a:ext cx="9342360" cy="360"/>
          </a:xfrm>
          <a:prstGeom prst="straightConnector1">
            <a:avLst/>
          </a:prstGeom>
          <a:ln w="9525">
            <a:solidFill>
              <a:srgbClr val="ffffff"/>
            </a:solidFill>
            <a:round/>
          </a:ln>
        </p:spPr>
      </p:cxnSp>
    </p:spTree>
  </p:cSld>
  <p:clrMap bg1="lt1" bg2="lt2" tx1="dk1" tx2="dk2" accent1="accent1" accent2="accent2" accent3="accent3" accent4="accent4" accent5="accent5" accent6="accent6" hlink="hlink" folHlink="folHlink"/>
  <p:sldLayoutIdLst>
    <p:sldLayoutId id="2147483663" r:id="rId2"/>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60" name="PlaceHolder 1"/>
          <p:cNvSpPr>
            <a:spLocks noGrp="1"/>
          </p:cNvSpPr>
          <p:nvPr>
            <p:ph type="title"/>
          </p:nvPr>
        </p:nvSpPr>
        <p:spPr>
          <a:xfrm>
            <a:off x="2986200" y="2869560"/>
            <a:ext cx="5250240" cy="661320"/>
          </a:xfrm>
          <a:prstGeom prst="rect">
            <a:avLst/>
          </a:prstGeom>
          <a:noFill/>
          <a:ln w="0">
            <a:noFill/>
          </a:ln>
        </p:spPr>
        <p:txBody>
          <a:bodyPr lIns="91440" rIns="91440" tIns="91440" bIns="91440" anchor="t">
            <a:noAutofit/>
          </a:bodyPr>
          <a:p>
            <a:pPr indent="0">
              <a:buNone/>
            </a:pPr>
            <a:r>
              <a:rPr b="0" lang="fr-FR" sz="3000" spc="-1" strike="noStrike">
                <a:solidFill>
                  <a:schemeClr val="dk1"/>
                </a:solidFill>
                <a:latin typeface="Arial"/>
              </a:rPr>
              <a:t>Click to edit the title text format</a:t>
            </a:r>
            <a:endParaRPr b="0" lang="fr-FR" sz="3000" spc="-1" strike="noStrike">
              <a:solidFill>
                <a:schemeClr val="dk1"/>
              </a:solidFill>
              <a:latin typeface="Arial"/>
            </a:endParaRPr>
          </a:p>
        </p:txBody>
      </p:sp>
    </p:spTree>
  </p:cSld>
  <p:clrMap bg1="lt1" bg2="lt2" tx1="dk1" tx2="dk2" accent1="accent1" accent2="accent2" accent3="accent3" accent4="accent4" accent5="accent5" accent6="accent6" hlink="hlink" folHlink="folHlink"/>
  <p:sldLayoutIdLst>
    <p:sldLayoutId id="2147483665" r:id="rId2"/>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11.xml"/>
</Relationships>
</file>

<file path=ppt/slides/_rels/slide11.xml.rels><?xml version="1.0" encoding="UTF-8"?>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10.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4.xml"/>
</Relationships>
</file>

<file path=ppt/slides/_rels/slide2.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0.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2.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31.xml"/>
</Relationships>
</file>

<file path=ppt/slides/_rels/slide5.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10.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31.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2.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31.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3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6" name="PlaceHolder 1"/>
          <p:cNvSpPr>
            <a:spLocks noGrp="1"/>
          </p:cNvSpPr>
          <p:nvPr>
            <p:ph type="title"/>
          </p:nvPr>
        </p:nvSpPr>
        <p:spPr>
          <a:xfrm>
            <a:off x="3543480" y="1533600"/>
            <a:ext cx="4828680" cy="1875960"/>
          </a:xfrm>
          <a:prstGeom prst="rect">
            <a:avLst/>
          </a:prstGeom>
          <a:noFill/>
          <a:ln w="0">
            <a:noFill/>
          </a:ln>
        </p:spPr>
        <p:txBody>
          <a:bodyPr lIns="91440" rIns="91440" tIns="91440" bIns="91440" anchor="b">
            <a:normAutofit fontScale="93651"/>
          </a:bodyPr>
          <a:p>
            <a:pPr indent="0">
              <a:lnSpc>
                <a:spcPct val="100000"/>
              </a:lnSpc>
              <a:buNone/>
              <a:tabLst>
                <a:tab algn="l" pos="0"/>
              </a:tabLst>
            </a:pPr>
            <a:r>
              <a:rPr b="0" lang="en" sz="6000" spc="-1" strike="noStrike">
                <a:solidFill>
                  <a:schemeClr val="dk1"/>
                </a:solidFill>
                <a:latin typeface="Poppins SemiBold"/>
                <a:ea typeface="Poppins SemiBold"/>
              </a:rPr>
              <a:t>Microsoft Stocks Analysis</a:t>
            </a:r>
            <a:endParaRPr b="0" lang="fr-FR" sz="6000" spc="-1" strike="noStrike">
              <a:solidFill>
                <a:schemeClr val="dk1"/>
              </a:solidFill>
              <a:latin typeface="Arial"/>
            </a:endParaRPr>
          </a:p>
        </p:txBody>
      </p:sp>
      <p:sp>
        <p:nvSpPr>
          <p:cNvPr id="217" name="PlaceHolder 2"/>
          <p:cNvSpPr>
            <a:spLocks noGrp="1"/>
          </p:cNvSpPr>
          <p:nvPr>
            <p:ph type="subTitle"/>
          </p:nvPr>
        </p:nvSpPr>
        <p:spPr>
          <a:xfrm>
            <a:off x="3543480" y="3486240"/>
            <a:ext cx="5200200" cy="609120"/>
          </a:xfrm>
          <a:prstGeom prst="rect">
            <a:avLst/>
          </a:prstGeom>
          <a:noFill/>
          <a:ln w="0">
            <a:noFill/>
          </a:ln>
        </p:spPr>
        <p:txBody>
          <a:bodyPr lIns="91440" rIns="91440" tIns="91440" bIns="91440" anchor="t">
            <a:normAutofit/>
          </a:bodyPr>
          <a:p>
            <a:pPr indent="0">
              <a:lnSpc>
                <a:spcPct val="100000"/>
              </a:lnSpc>
              <a:buNone/>
              <a:tabLst>
                <a:tab algn="l" pos="0"/>
              </a:tabLst>
            </a:pPr>
            <a:r>
              <a:rPr b="0" lang="en" sz="1600" spc="-1" strike="noStrike">
                <a:solidFill>
                  <a:schemeClr val="dk1"/>
                </a:solidFill>
                <a:latin typeface="Poppins"/>
                <a:ea typeface="Poppins"/>
              </a:rPr>
              <a:t>An Interactive Power BI Dashboard for Analyzing Stock Data</a:t>
            </a:r>
            <a:endParaRPr b="0" lang="en-US" sz="1600" spc="-1" strike="noStrike">
              <a:solidFill>
                <a:srgbClr val="ffffff"/>
              </a:solidFill>
              <a:latin typeface="OpenSymbol"/>
            </a:endParaRPr>
          </a:p>
        </p:txBody>
      </p:sp>
      <p:grpSp>
        <p:nvGrpSpPr>
          <p:cNvPr id="218" name="Google Shape;327;p37"/>
          <p:cNvGrpSpPr/>
          <p:nvPr/>
        </p:nvGrpSpPr>
        <p:grpSpPr>
          <a:xfrm>
            <a:off x="0" y="1827720"/>
            <a:ext cx="3315960" cy="3316320"/>
            <a:chOff x="0" y="1827720"/>
            <a:chExt cx="3315960" cy="3316320"/>
          </a:xfrm>
        </p:grpSpPr>
        <p:cxnSp>
          <p:nvCxnSpPr>
            <p:cNvPr id="219" name="Google Shape;328;p37"/>
            <p:cNvCxnSpPr/>
            <p:nvPr/>
          </p:nvCxnSpPr>
          <p:spPr>
            <a:xfrm>
              <a:off x="1657800" y="1827720"/>
              <a:ext cx="360" cy="3316680"/>
            </a:xfrm>
            <a:prstGeom prst="straightConnector1">
              <a:avLst/>
            </a:prstGeom>
            <a:ln w="9525">
              <a:solidFill>
                <a:srgbClr val="ffffff"/>
              </a:solidFill>
              <a:round/>
            </a:ln>
          </p:spPr>
        </p:cxnSp>
        <p:cxnSp>
          <p:nvCxnSpPr>
            <p:cNvPr id="220" name="Google Shape;329;p37"/>
            <p:cNvCxnSpPr/>
            <p:nvPr/>
          </p:nvCxnSpPr>
          <p:spPr>
            <a:xfrm flipH="1">
              <a:off x="485640" y="2313360"/>
              <a:ext cx="2345040" cy="2345400"/>
            </a:xfrm>
            <a:prstGeom prst="straightConnector1">
              <a:avLst/>
            </a:prstGeom>
            <a:ln w="9525">
              <a:solidFill>
                <a:srgbClr val="ffffff"/>
              </a:solidFill>
              <a:round/>
            </a:ln>
          </p:spPr>
        </p:cxnSp>
        <p:cxnSp>
          <p:nvCxnSpPr>
            <p:cNvPr id="221" name="Google Shape;330;p37"/>
            <p:cNvCxnSpPr/>
            <p:nvPr/>
          </p:nvCxnSpPr>
          <p:spPr>
            <a:xfrm flipH="1" flipV="1">
              <a:off x="485640" y="2313720"/>
              <a:ext cx="2345040" cy="2345040"/>
            </a:xfrm>
            <a:prstGeom prst="straightConnector1">
              <a:avLst/>
            </a:prstGeom>
            <a:ln w="9525">
              <a:solidFill>
                <a:srgbClr val="ffffff"/>
              </a:solidFill>
              <a:round/>
            </a:ln>
          </p:spPr>
        </p:cxnSp>
        <p:cxnSp>
          <p:nvCxnSpPr>
            <p:cNvPr id="222" name="Google Shape;331;p37"/>
            <p:cNvCxnSpPr/>
            <p:nvPr/>
          </p:nvCxnSpPr>
          <p:spPr>
            <a:xfrm>
              <a:off x="0" y="3485880"/>
              <a:ext cx="3316320" cy="360"/>
            </a:xfrm>
            <a:prstGeom prst="straightConnector1">
              <a:avLst/>
            </a:prstGeom>
            <a:ln w="9525">
              <a:solidFill>
                <a:srgbClr val="ffffff"/>
              </a:solidFill>
              <a:round/>
            </a:ln>
          </p:spPr>
        </p:cxnSp>
      </p:grpSp>
      <p:cxnSp>
        <p:nvCxnSpPr>
          <p:cNvPr id="223" name="Google Shape;332;p37"/>
          <p:cNvCxnSpPr/>
          <p:nvPr/>
        </p:nvCxnSpPr>
        <p:spPr>
          <a:xfrm>
            <a:off x="3324960" y="-4680"/>
            <a:ext cx="360" cy="5196960"/>
          </a:xfrm>
          <a:prstGeom prst="straightConnector1">
            <a:avLst/>
          </a:prstGeom>
          <a:ln w="9525">
            <a:solidFill>
              <a:srgbClr val="ffffff"/>
            </a:solidFill>
            <a:round/>
          </a:ln>
        </p:spPr>
      </p:cxnSp>
      <p:cxnSp>
        <p:nvCxnSpPr>
          <p:cNvPr id="224" name="Google Shape;333;p37"/>
          <p:cNvCxnSpPr/>
          <p:nvPr/>
        </p:nvCxnSpPr>
        <p:spPr>
          <a:xfrm>
            <a:off x="3324960" y="3485880"/>
            <a:ext cx="5865840" cy="360"/>
          </a:xfrm>
          <a:prstGeom prst="straightConnector1">
            <a:avLst/>
          </a:prstGeom>
          <a:ln w="9525">
            <a:solidFill>
              <a:srgbClr val="ffffff"/>
            </a:solidFill>
            <a:round/>
          </a:ln>
        </p:spPr>
      </p:cxnSp>
      <p:cxnSp>
        <p:nvCxnSpPr>
          <p:cNvPr id="225" name="Google Shape;334;p37"/>
          <p:cNvCxnSpPr/>
          <p:nvPr/>
        </p:nvCxnSpPr>
        <p:spPr>
          <a:xfrm>
            <a:off x="3324960" y="1276200"/>
            <a:ext cx="5865840" cy="360"/>
          </a:xfrm>
          <a:prstGeom prst="straightConnector1">
            <a:avLst/>
          </a:prstGeom>
          <a:ln w="9525">
            <a:solidFill>
              <a:srgbClr val="ffffff"/>
            </a:solidFill>
            <a:round/>
          </a:ln>
        </p:spPr>
      </p:cxnSp>
      <p:cxnSp>
        <p:nvCxnSpPr>
          <p:cNvPr id="226" name="Google Shape;335;p37"/>
          <p:cNvCxnSpPr/>
          <p:nvPr/>
        </p:nvCxnSpPr>
        <p:spPr>
          <a:xfrm>
            <a:off x="3324960" y="4095720"/>
            <a:ext cx="5865840" cy="360"/>
          </a:xfrm>
          <a:prstGeom prst="straightConnector1">
            <a:avLst/>
          </a:prstGeom>
          <a:ln w="9525">
            <a:solidFill>
              <a:srgbClr val="ffffff"/>
            </a:solidFill>
            <a:round/>
          </a:ln>
        </p:spPr>
      </p:cxn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3" name="PlaceHolder 1"/>
          <p:cNvSpPr>
            <a:spLocks noGrp="1"/>
          </p:cNvSpPr>
          <p:nvPr>
            <p:ph type="title"/>
          </p:nvPr>
        </p:nvSpPr>
        <p:spPr>
          <a:xfrm>
            <a:off x="4838760" y="1324080"/>
            <a:ext cx="3524040" cy="1657080"/>
          </a:xfrm>
          <a:prstGeom prst="rect">
            <a:avLst/>
          </a:prstGeom>
          <a:noFill/>
          <a:ln w="0">
            <a:noFill/>
          </a:ln>
        </p:spPr>
        <p:txBody>
          <a:bodyPr lIns="91440" rIns="91440" tIns="91440" bIns="91440" anchor="b">
            <a:normAutofit/>
          </a:bodyPr>
          <a:p>
            <a:pPr indent="0">
              <a:lnSpc>
                <a:spcPct val="100000"/>
              </a:lnSpc>
              <a:buNone/>
              <a:tabLst>
                <a:tab algn="l" pos="0"/>
              </a:tabLst>
            </a:pPr>
            <a:r>
              <a:rPr b="0" lang="en" sz="3000" spc="-1" strike="noStrike">
                <a:solidFill>
                  <a:schemeClr val="dk1"/>
                </a:solidFill>
                <a:latin typeface="Poppins SemiBold"/>
                <a:ea typeface="Poppins SemiBold"/>
              </a:rPr>
              <a:t>Historical data comparison</a:t>
            </a:r>
            <a:endParaRPr b="0" lang="fr-FR" sz="3000" spc="-1" strike="noStrike">
              <a:solidFill>
                <a:schemeClr val="dk1"/>
              </a:solidFill>
              <a:latin typeface="Arial"/>
            </a:endParaRPr>
          </a:p>
        </p:txBody>
      </p:sp>
      <p:sp>
        <p:nvSpPr>
          <p:cNvPr id="294" name="PlaceHolder 2"/>
          <p:cNvSpPr>
            <a:spLocks noGrp="1"/>
          </p:cNvSpPr>
          <p:nvPr>
            <p:ph type="subTitle"/>
          </p:nvPr>
        </p:nvSpPr>
        <p:spPr>
          <a:xfrm>
            <a:off x="4838760" y="2971800"/>
            <a:ext cx="3524040" cy="1114200"/>
          </a:xfrm>
          <a:prstGeom prst="rect">
            <a:avLst/>
          </a:prstGeom>
          <a:noFill/>
          <a:ln w="0">
            <a:noFill/>
          </a:ln>
        </p:spPr>
        <p:txBody>
          <a:bodyPr lIns="91440" rIns="91440" tIns="91440" bIns="91440" anchor="t">
            <a:normAutofit fontScale="95908" lnSpcReduction="20000"/>
          </a:bodyPr>
          <a:p>
            <a:pPr indent="0">
              <a:lnSpc>
                <a:spcPct val="100000"/>
              </a:lnSpc>
              <a:buNone/>
              <a:tabLst>
                <a:tab algn="l" pos="0"/>
              </a:tabLst>
            </a:pPr>
            <a:r>
              <a:rPr b="0" lang="en" sz="1200" spc="-1" strike="noStrike">
                <a:solidFill>
                  <a:schemeClr val="dk1"/>
                </a:solidFill>
                <a:latin typeface="Poppins"/>
                <a:ea typeface="Poppins"/>
              </a:rPr>
              <a:t>Users can compare current stock data against historical performance metrics to assess growth, volatility, and overall progress. This feature is essential for understanding how Microsoft's stock has reacted over different time periods and economic conditions, thereby aiding in strategic planning.</a:t>
            </a:r>
            <a:endParaRPr b="0" lang="en-US" sz="1200" spc="-1" strike="noStrike">
              <a:solidFill>
                <a:srgbClr val="ffffff"/>
              </a:solidFill>
              <a:latin typeface="OpenSymbol"/>
            </a:endParaRPr>
          </a:p>
        </p:txBody>
      </p:sp>
      <p:pic>
        <p:nvPicPr>
          <p:cNvPr id="295" name="Google Shape;524;p53" descr=""/>
          <p:cNvPicPr/>
          <p:nvPr/>
        </p:nvPicPr>
        <p:blipFill>
          <a:blip r:embed="rId1"/>
          <a:srcRect l="18588" t="0" r="18588" b="0"/>
          <a:stretch/>
        </p:blipFill>
        <p:spPr>
          <a:xfrm>
            <a:off x="713160" y="558720"/>
            <a:ext cx="3816360" cy="4048920"/>
          </a:xfrm>
          <a:prstGeom prst="rect">
            <a:avLst/>
          </a:prstGeom>
          <a:ln w="9525">
            <a:solidFill>
              <a:srgbClr val="ffffff"/>
            </a:solidFill>
            <a:round/>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96" name="Google Shape;501;p51" descr=""/>
          <p:cNvPicPr/>
          <p:nvPr/>
        </p:nvPicPr>
        <p:blipFill>
          <a:blip r:embed="rId1"/>
          <a:srcRect l="0" t="6264" r="0" b="6264"/>
          <a:stretch/>
        </p:blipFill>
        <p:spPr>
          <a:xfrm>
            <a:off x="5066640" y="567360"/>
            <a:ext cx="3519360" cy="4615560"/>
          </a:xfrm>
          <a:prstGeom prst="rect">
            <a:avLst/>
          </a:prstGeom>
          <a:ln w="9525">
            <a:solidFill>
              <a:srgbClr val="ffffff"/>
            </a:solidFill>
            <a:round/>
          </a:ln>
        </p:spPr>
      </p:pic>
      <p:sp>
        <p:nvSpPr>
          <p:cNvPr id="297" name="PlaceHolder 1"/>
          <p:cNvSpPr>
            <a:spLocks noGrp="1"/>
          </p:cNvSpPr>
          <p:nvPr>
            <p:ph type="title"/>
          </p:nvPr>
        </p:nvSpPr>
        <p:spPr>
          <a:xfrm>
            <a:off x="723960" y="1476360"/>
            <a:ext cx="3524040" cy="1657080"/>
          </a:xfrm>
          <a:prstGeom prst="rect">
            <a:avLst/>
          </a:prstGeom>
          <a:noFill/>
          <a:ln w="0">
            <a:noFill/>
          </a:ln>
        </p:spPr>
        <p:txBody>
          <a:bodyPr lIns="91440" rIns="91440" tIns="91440" bIns="91440" anchor="b">
            <a:normAutofit/>
          </a:bodyPr>
          <a:p>
            <a:pPr indent="0">
              <a:lnSpc>
                <a:spcPct val="100000"/>
              </a:lnSpc>
              <a:buNone/>
              <a:tabLst>
                <a:tab algn="l" pos="0"/>
              </a:tabLst>
            </a:pPr>
            <a:r>
              <a:rPr b="0" lang="en" sz="3000" spc="-1" strike="noStrike">
                <a:solidFill>
                  <a:schemeClr val="dk1"/>
                </a:solidFill>
                <a:latin typeface="Poppins SemiBold"/>
                <a:ea typeface="Poppins SemiBold"/>
              </a:rPr>
              <a:t>Conclusions</a:t>
            </a:r>
            <a:endParaRPr b="0" lang="fr-FR" sz="3000" spc="-1" strike="noStrike">
              <a:solidFill>
                <a:schemeClr val="dk1"/>
              </a:solidFill>
              <a:latin typeface="Arial"/>
            </a:endParaRPr>
          </a:p>
        </p:txBody>
      </p:sp>
      <p:sp>
        <p:nvSpPr>
          <p:cNvPr id="298" name="PlaceHolder 2"/>
          <p:cNvSpPr>
            <a:spLocks noGrp="1"/>
          </p:cNvSpPr>
          <p:nvPr>
            <p:ph type="subTitle"/>
          </p:nvPr>
        </p:nvSpPr>
        <p:spPr>
          <a:xfrm>
            <a:off x="723960" y="3124080"/>
            <a:ext cx="3524040" cy="1114200"/>
          </a:xfrm>
          <a:prstGeom prst="rect">
            <a:avLst/>
          </a:prstGeom>
          <a:noFill/>
          <a:ln w="0">
            <a:noFill/>
          </a:ln>
        </p:spPr>
        <p:txBody>
          <a:bodyPr lIns="91440" rIns="91440" tIns="91440" bIns="91440" anchor="t">
            <a:normAutofit/>
          </a:bodyPr>
          <a:p>
            <a:pPr indent="0">
              <a:lnSpc>
                <a:spcPct val="100000"/>
              </a:lnSpc>
              <a:buNone/>
              <a:tabLst>
                <a:tab algn="l" pos="0"/>
              </a:tabLst>
            </a:pPr>
            <a:r>
              <a:rPr b="0" lang="en" sz="1200" spc="-1" strike="noStrike">
                <a:solidFill>
                  <a:schemeClr val="dk1"/>
                </a:solidFill>
                <a:latin typeface="Poppins"/>
                <a:ea typeface="Poppins"/>
              </a:rPr>
              <a:t>The Microsoft Stocks Analysis dashboard provides an interactive platform for exploring critical stock metrics. By leveraging key insights, users can make informed financial decisions based on comprehensive trend analysis, volume assessment, and historical comparisons.</a:t>
            </a:r>
            <a:endParaRPr b="0" lang="en-US" sz="1200" spc="-1" strike="noStrike">
              <a:solidFill>
                <a:srgbClr val="ffffff"/>
              </a:solidFill>
              <a:latin typeface="OpenSymbo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9" name="PlaceHolder 1"/>
          <p:cNvSpPr>
            <a:spLocks noGrp="1"/>
          </p:cNvSpPr>
          <p:nvPr>
            <p:ph type="title"/>
          </p:nvPr>
        </p:nvSpPr>
        <p:spPr>
          <a:xfrm>
            <a:off x="857160" y="504720"/>
            <a:ext cx="4743000" cy="1056960"/>
          </a:xfrm>
          <a:prstGeom prst="rect">
            <a:avLst/>
          </a:prstGeom>
          <a:noFill/>
          <a:ln w="0">
            <a:noFill/>
          </a:ln>
        </p:spPr>
        <p:txBody>
          <a:bodyPr lIns="91440" rIns="91440" tIns="91440" bIns="91440" anchor="t">
            <a:normAutofit fontScale="67090"/>
          </a:bodyPr>
          <a:p>
            <a:pPr indent="0" algn="r">
              <a:lnSpc>
                <a:spcPct val="100000"/>
              </a:lnSpc>
              <a:buNone/>
              <a:tabLst>
                <a:tab algn="l" pos="0"/>
              </a:tabLst>
            </a:pPr>
            <a:r>
              <a:rPr b="0" lang="en" sz="8600" spc="-1" strike="noStrike">
                <a:solidFill>
                  <a:schemeClr val="dk1"/>
                </a:solidFill>
                <a:latin typeface="Poppins SemiBold"/>
                <a:ea typeface="Poppins SemiBold"/>
              </a:rPr>
              <a:t>Thank you!</a:t>
            </a:r>
            <a:endParaRPr b="0" lang="fr-FR" sz="8600" spc="-1" strike="noStrike">
              <a:solidFill>
                <a:schemeClr val="dk1"/>
              </a:solidFill>
              <a:latin typeface="Arial"/>
            </a:endParaRPr>
          </a:p>
        </p:txBody>
      </p:sp>
      <p:sp>
        <p:nvSpPr>
          <p:cNvPr id="300" name="PlaceHolder 2"/>
          <p:cNvSpPr>
            <a:spLocks noGrp="1"/>
          </p:cNvSpPr>
          <p:nvPr>
            <p:ph type="subTitle"/>
          </p:nvPr>
        </p:nvSpPr>
        <p:spPr>
          <a:xfrm>
            <a:off x="857160" y="1914480"/>
            <a:ext cx="4743000" cy="1056960"/>
          </a:xfrm>
          <a:prstGeom prst="rect">
            <a:avLst/>
          </a:prstGeom>
          <a:noFill/>
          <a:ln w="0">
            <a:noFill/>
          </a:ln>
        </p:spPr>
        <p:txBody>
          <a:bodyPr lIns="91440" rIns="91440" tIns="91440" bIns="91440" anchor="ctr">
            <a:normAutofit/>
          </a:bodyPr>
          <a:p>
            <a:pPr indent="0" algn="r">
              <a:lnSpc>
                <a:spcPct val="100000"/>
              </a:lnSpc>
              <a:buNone/>
              <a:tabLst>
                <a:tab algn="l" pos="0"/>
              </a:tabLst>
            </a:pPr>
            <a:r>
              <a:rPr b="1" lang="en" sz="2000" spc="-1" strike="noStrike">
                <a:solidFill>
                  <a:schemeClr val="dk1"/>
                </a:solidFill>
                <a:latin typeface="Poppins"/>
                <a:ea typeface="Poppins"/>
              </a:rPr>
              <a:t>Do you have any questions?</a:t>
            </a:r>
            <a:endParaRPr b="0" lang="en-US" sz="2000" spc="-1" strike="noStrike">
              <a:solidFill>
                <a:srgbClr val="ffffff"/>
              </a:solidFill>
              <a:latin typeface="OpenSymbol"/>
            </a:endParaRPr>
          </a:p>
        </p:txBody>
      </p:sp>
      <p:grpSp>
        <p:nvGrpSpPr>
          <p:cNvPr id="301" name="Google Shape;855;p71"/>
          <p:cNvGrpSpPr/>
          <p:nvPr/>
        </p:nvGrpSpPr>
        <p:grpSpPr>
          <a:xfrm>
            <a:off x="3460680" y="3167640"/>
            <a:ext cx="275760" cy="275760"/>
            <a:chOff x="3460680" y="3167640"/>
            <a:chExt cx="275760" cy="275760"/>
          </a:xfrm>
        </p:grpSpPr>
        <p:sp>
          <p:nvSpPr>
            <p:cNvPr id="302" name="Google Shape;856;p71"/>
            <p:cNvSpPr/>
            <p:nvPr/>
          </p:nvSpPr>
          <p:spPr>
            <a:xfrm>
              <a:off x="3460680" y="3167640"/>
              <a:ext cx="275760" cy="275760"/>
            </a:xfrm>
            <a:custGeom>
              <a:avLst/>
              <a:gdLst>
                <a:gd name="textAreaLeft" fmla="*/ 0 w 275760"/>
                <a:gd name="textAreaRight" fmla="*/ 276120 w 275760"/>
                <a:gd name="textAreaTop" fmla="*/ 0 h 275760"/>
                <a:gd name="textAreaBottom" fmla="*/ 276120 h 275760"/>
              </a:gdLst>
              <a:ahLst/>
              <a:rect l="textAreaLeft" t="textAreaTop" r="textAreaRight" b="textAreaBottom"/>
              <a:pathLst>
                <a:path w="6764" h="6764">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303" name="Google Shape;857;p71"/>
            <p:cNvSpPr/>
            <p:nvPr/>
          </p:nvSpPr>
          <p:spPr>
            <a:xfrm>
              <a:off x="3524760" y="3233160"/>
              <a:ext cx="146880" cy="144000"/>
            </a:xfrm>
            <a:custGeom>
              <a:avLst/>
              <a:gdLst>
                <a:gd name="textAreaLeft" fmla="*/ 0 w 146880"/>
                <a:gd name="textAreaRight" fmla="*/ 147240 w 146880"/>
                <a:gd name="textAreaTop" fmla="*/ 0 h 144000"/>
                <a:gd name="textAreaBottom" fmla="*/ 144360 h 144000"/>
              </a:gdLst>
              <a:ahLst/>
              <a:rect l="textAreaLeft" t="textAreaTop" r="textAreaRight" b="textAreaBottom"/>
              <a:pathLst>
                <a:path w="3607" h="3542">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chemeClr val="dk1"/>
            </a:solidFill>
            <a:ln w="0">
              <a:noFill/>
            </a:ln>
          </p:spPr>
          <p:style>
            <a:lnRef idx="0"/>
            <a:fillRef idx="0"/>
            <a:effectRef idx="0"/>
            <a:fontRef idx="minor"/>
          </p:style>
          <p:txBody>
            <a:bodyPr tIns="72000" bIns="7200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304" name="Google Shape;858;p71"/>
            <p:cNvSpPr/>
            <p:nvPr/>
          </p:nvSpPr>
          <p:spPr>
            <a:xfrm>
              <a:off x="3654360" y="3202920"/>
              <a:ext cx="37440" cy="37080"/>
            </a:xfrm>
            <a:custGeom>
              <a:avLst/>
              <a:gdLst>
                <a:gd name="textAreaLeft" fmla="*/ 0 w 37440"/>
                <a:gd name="textAreaRight" fmla="*/ 37800 w 37440"/>
                <a:gd name="textAreaTop" fmla="*/ 0 h 37080"/>
                <a:gd name="textAreaBottom" fmla="*/ 37440 h 37080"/>
              </a:gdLst>
              <a:ahLst/>
              <a:rect l="textAreaLeft" t="textAreaTop" r="textAreaRight" b="textAreaBottom"/>
              <a:pathLst>
                <a:path w="929" h="918">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chemeClr val="dk1"/>
            </a:solidFill>
            <a:ln w="0">
              <a:noFill/>
            </a:ln>
          </p:spPr>
          <p:style>
            <a:lnRef idx="0"/>
            <a:fillRef idx="0"/>
            <a:effectRef idx="0"/>
            <a:fontRef idx="minor"/>
          </p:style>
          <p:txBody>
            <a:bodyPr tIns="18720" bIns="18720" anchor="ctr">
              <a:noAutofit/>
            </a:bodyPr>
            <a:p>
              <a:pPr defTabSz="914400">
                <a:lnSpc>
                  <a:spcPct val="100000"/>
                </a:lnSpc>
                <a:tabLst>
                  <a:tab algn="l" pos="0"/>
                </a:tabLst>
              </a:pPr>
              <a:endParaRPr b="0" lang="en-US" sz="1800" spc="-1" strike="noStrike">
                <a:solidFill>
                  <a:srgbClr val="000000"/>
                </a:solidFill>
                <a:latin typeface="OpenSymbol"/>
              </a:endParaRPr>
            </a:p>
          </p:txBody>
        </p:sp>
      </p:grpSp>
      <p:grpSp>
        <p:nvGrpSpPr>
          <p:cNvPr id="305" name="Google Shape;859;p71"/>
          <p:cNvGrpSpPr/>
          <p:nvPr/>
        </p:nvGrpSpPr>
        <p:grpSpPr>
          <a:xfrm>
            <a:off x="4326840" y="3186360"/>
            <a:ext cx="266040" cy="237960"/>
            <a:chOff x="4326840" y="3186360"/>
            <a:chExt cx="266040" cy="237960"/>
          </a:xfrm>
        </p:grpSpPr>
        <p:sp>
          <p:nvSpPr>
            <p:cNvPr id="306" name="Google Shape;860;p71"/>
            <p:cNvSpPr/>
            <p:nvPr/>
          </p:nvSpPr>
          <p:spPr>
            <a:xfrm>
              <a:off x="4335840" y="3270240"/>
              <a:ext cx="60840" cy="154080"/>
            </a:xfrm>
            <a:custGeom>
              <a:avLst/>
              <a:gdLst>
                <a:gd name="textAreaLeft" fmla="*/ 0 w 60840"/>
                <a:gd name="textAreaRight" fmla="*/ 61200 w 60840"/>
                <a:gd name="textAreaTop" fmla="*/ 0 h 154080"/>
                <a:gd name="textAreaBottom" fmla="*/ 154440 h 154080"/>
              </a:gdLst>
              <a:ahLst/>
              <a:rect l="textAreaLeft" t="textAreaTop" r="textAreaRight" b="textAreaBottom"/>
              <a:pathLst>
                <a:path w="1502" h="3787">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chemeClr val="dk1"/>
            </a:solidFill>
            <a:ln w="0">
              <a:noFill/>
            </a:ln>
          </p:spPr>
          <p:style>
            <a:lnRef idx="0"/>
            <a:fillRef idx="0"/>
            <a:effectRef idx="0"/>
            <a:fontRef idx="minor"/>
          </p:style>
          <p:txBody>
            <a:bodyPr tIns="77040" bIns="770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307" name="Google Shape;861;p71"/>
            <p:cNvSpPr/>
            <p:nvPr/>
          </p:nvSpPr>
          <p:spPr>
            <a:xfrm>
              <a:off x="4326840" y="3186360"/>
              <a:ext cx="70200" cy="70200"/>
            </a:xfrm>
            <a:custGeom>
              <a:avLst/>
              <a:gdLst>
                <a:gd name="textAreaLeft" fmla="*/ 0 w 70200"/>
                <a:gd name="textAreaRight" fmla="*/ 70560 w 70200"/>
                <a:gd name="textAreaTop" fmla="*/ 0 h 70200"/>
                <a:gd name="textAreaBottom" fmla="*/ 70560 h 70200"/>
              </a:gdLst>
              <a:ahLst/>
              <a:rect l="textAreaLeft" t="textAreaTop" r="textAreaRight" b="textAreaBottom"/>
              <a:pathLst>
                <a:path w="1728" h="1728">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chemeClr val="dk1"/>
            </a:solidFill>
            <a:ln w="0">
              <a:noFill/>
            </a:ln>
          </p:spPr>
          <p:style>
            <a:lnRef idx="0"/>
            <a:fillRef idx="0"/>
            <a:effectRef idx="0"/>
            <a:fontRef idx="minor"/>
          </p:style>
          <p:txBody>
            <a:bodyPr tIns="35280" bIns="3528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308" name="Google Shape;862;p71"/>
            <p:cNvSpPr/>
            <p:nvPr/>
          </p:nvSpPr>
          <p:spPr>
            <a:xfrm>
              <a:off x="4429080" y="3270240"/>
              <a:ext cx="163800" cy="154080"/>
            </a:xfrm>
            <a:custGeom>
              <a:avLst/>
              <a:gdLst>
                <a:gd name="textAreaLeft" fmla="*/ 0 w 163800"/>
                <a:gd name="textAreaRight" fmla="*/ 164160 w 163800"/>
                <a:gd name="textAreaTop" fmla="*/ 0 h 154080"/>
                <a:gd name="textAreaBottom" fmla="*/ 154440 h 154080"/>
              </a:gdLst>
              <a:ahLst/>
              <a:rect l="textAreaLeft" t="textAreaTop" r="textAreaRight" b="textAreaBottom"/>
              <a:pathLst>
                <a:path w="4026" h="3787">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chemeClr val="dk1"/>
            </a:solidFill>
            <a:ln w="0">
              <a:noFill/>
            </a:ln>
          </p:spPr>
          <p:style>
            <a:lnRef idx="0"/>
            <a:fillRef idx="0"/>
            <a:effectRef idx="0"/>
            <a:fontRef idx="minor"/>
          </p:style>
          <p:txBody>
            <a:bodyPr tIns="77040" bIns="77040" anchor="ctr">
              <a:noAutofit/>
            </a:bodyPr>
            <a:p>
              <a:pPr defTabSz="914400">
                <a:lnSpc>
                  <a:spcPct val="100000"/>
                </a:lnSpc>
                <a:tabLst>
                  <a:tab algn="l" pos="0"/>
                </a:tabLst>
              </a:pPr>
              <a:endParaRPr b="0" lang="en-US" sz="1800" spc="-1" strike="noStrike">
                <a:solidFill>
                  <a:srgbClr val="000000"/>
                </a:solidFill>
                <a:latin typeface="OpenSymbol"/>
              </a:endParaRPr>
            </a:p>
          </p:txBody>
        </p:sp>
      </p:grpSp>
      <p:sp>
        <p:nvSpPr>
          <p:cNvPr id="309" name="Google Shape;863;p71"/>
          <p:cNvSpPr/>
          <p:nvPr/>
        </p:nvSpPr>
        <p:spPr>
          <a:xfrm>
            <a:off x="5190480" y="3186360"/>
            <a:ext cx="291240" cy="237600"/>
          </a:xfrm>
          <a:custGeom>
            <a:avLst/>
            <a:gdLst>
              <a:gd name="textAreaLeft" fmla="*/ 0 w 291240"/>
              <a:gd name="textAreaRight" fmla="*/ 291600 w 291240"/>
              <a:gd name="textAreaTop" fmla="*/ 0 h 237600"/>
              <a:gd name="textAreaBottom" fmla="*/ 237960 h 237600"/>
            </a:gdLst>
            <a:ahLst/>
            <a:rect l="textAreaLeft" t="textAreaTop" r="textAreaRight" b="textAreaBottom"/>
            <a:pathLst>
              <a:path w="7144" h="5835">
                <a:moveTo>
                  <a:pt x="4620" y="0"/>
                </a:moveTo>
                <a:cubicBezTo>
                  <a:pt x="3727" y="0"/>
                  <a:pt x="2977" y="691"/>
                  <a:pt x="2905" y="1572"/>
                </a:cubicBezTo>
                <a:cubicBezTo>
                  <a:pt x="2727" y="1548"/>
                  <a:pt x="2358" y="1441"/>
                  <a:pt x="2262" y="1405"/>
                </a:cubicBezTo>
                <a:cubicBezTo>
                  <a:pt x="1643" y="1203"/>
                  <a:pt x="1072" y="810"/>
                  <a:pt x="631" y="322"/>
                </a:cubicBezTo>
                <a:cubicBezTo>
                  <a:pt x="596" y="298"/>
                  <a:pt x="572" y="274"/>
                  <a:pt x="524" y="262"/>
                </a:cubicBezTo>
                <a:cubicBezTo>
                  <a:pt x="517" y="261"/>
                  <a:pt x="509" y="260"/>
                  <a:pt x="501" y="260"/>
                </a:cubicBezTo>
                <a:cubicBezTo>
                  <a:pt x="436" y="260"/>
                  <a:pt x="367" y="304"/>
                  <a:pt x="346" y="357"/>
                </a:cubicBezTo>
                <a:cubicBezTo>
                  <a:pt x="238" y="572"/>
                  <a:pt x="179" y="810"/>
                  <a:pt x="179" y="1048"/>
                </a:cubicBezTo>
                <a:cubicBezTo>
                  <a:pt x="179" y="1393"/>
                  <a:pt x="286" y="1727"/>
                  <a:pt x="476" y="1977"/>
                </a:cubicBezTo>
                <a:cubicBezTo>
                  <a:pt x="466" y="1975"/>
                  <a:pt x="456" y="1974"/>
                  <a:pt x="446" y="1974"/>
                </a:cubicBezTo>
                <a:cubicBezTo>
                  <a:pt x="397" y="1974"/>
                  <a:pt x="349" y="1997"/>
                  <a:pt x="310" y="2036"/>
                </a:cubicBezTo>
                <a:cubicBezTo>
                  <a:pt x="286" y="2060"/>
                  <a:pt x="286" y="2108"/>
                  <a:pt x="274" y="2143"/>
                </a:cubicBezTo>
                <a:lnTo>
                  <a:pt x="274" y="2203"/>
                </a:lnTo>
                <a:cubicBezTo>
                  <a:pt x="274" y="2655"/>
                  <a:pt x="476" y="3072"/>
                  <a:pt x="822" y="3358"/>
                </a:cubicBezTo>
                <a:cubicBezTo>
                  <a:pt x="786" y="3370"/>
                  <a:pt x="774" y="3405"/>
                  <a:pt x="762" y="3417"/>
                </a:cubicBezTo>
                <a:cubicBezTo>
                  <a:pt x="750" y="3465"/>
                  <a:pt x="727" y="3513"/>
                  <a:pt x="750" y="3548"/>
                </a:cubicBezTo>
                <a:cubicBezTo>
                  <a:pt x="893" y="4024"/>
                  <a:pt x="1262" y="4405"/>
                  <a:pt x="1727" y="4548"/>
                </a:cubicBezTo>
                <a:cubicBezTo>
                  <a:pt x="1310" y="4798"/>
                  <a:pt x="834" y="4941"/>
                  <a:pt x="334" y="4941"/>
                </a:cubicBezTo>
                <a:lnTo>
                  <a:pt x="191" y="4941"/>
                </a:lnTo>
                <a:cubicBezTo>
                  <a:pt x="107" y="4941"/>
                  <a:pt x="36" y="5001"/>
                  <a:pt x="12" y="5084"/>
                </a:cubicBezTo>
                <a:cubicBezTo>
                  <a:pt x="0" y="5156"/>
                  <a:pt x="48" y="5239"/>
                  <a:pt x="107" y="5263"/>
                </a:cubicBezTo>
                <a:cubicBezTo>
                  <a:pt x="727" y="5632"/>
                  <a:pt x="1465" y="5834"/>
                  <a:pt x="2191" y="5834"/>
                </a:cubicBezTo>
                <a:cubicBezTo>
                  <a:pt x="3072" y="5834"/>
                  <a:pt x="3905" y="5560"/>
                  <a:pt x="4596" y="5060"/>
                </a:cubicBezTo>
                <a:cubicBezTo>
                  <a:pt x="4691" y="5001"/>
                  <a:pt x="4691" y="4858"/>
                  <a:pt x="4620" y="4786"/>
                </a:cubicBezTo>
                <a:cubicBezTo>
                  <a:pt x="4587" y="4754"/>
                  <a:pt x="4544" y="4735"/>
                  <a:pt x="4499" y="4735"/>
                </a:cubicBezTo>
                <a:cubicBezTo>
                  <a:pt x="4463" y="4735"/>
                  <a:pt x="4426" y="4748"/>
                  <a:pt x="4394" y="4775"/>
                </a:cubicBezTo>
                <a:cubicBezTo>
                  <a:pt x="3763" y="5215"/>
                  <a:pt x="3013" y="5489"/>
                  <a:pt x="2191" y="5489"/>
                </a:cubicBezTo>
                <a:cubicBezTo>
                  <a:pt x="1727" y="5489"/>
                  <a:pt x="1262" y="5394"/>
                  <a:pt x="846" y="5239"/>
                </a:cubicBezTo>
                <a:cubicBezTo>
                  <a:pt x="1369" y="5144"/>
                  <a:pt x="1846" y="4917"/>
                  <a:pt x="2262" y="4584"/>
                </a:cubicBezTo>
                <a:cubicBezTo>
                  <a:pt x="2310" y="4536"/>
                  <a:pt x="2334" y="4477"/>
                  <a:pt x="2322" y="4417"/>
                </a:cubicBezTo>
                <a:cubicBezTo>
                  <a:pt x="2310" y="4346"/>
                  <a:pt x="2239" y="4286"/>
                  <a:pt x="2155" y="4286"/>
                </a:cubicBezTo>
                <a:cubicBezTo>
                  <a:pt x="1739" y="4263"/>
                  <a:pt x="1369" y="4048"/>
                  <a:pt x="1167" y="3691"/>
                </a:cubicBezTo>
                <a:cubicBezTo>
                  <a:pt x="1250" y="3691"/>
                  <a:pt x="1358" y="3667"/>
                  <a:pt x="1441" y="3643"/>
                </a:cubicBezTo>
                <a:cubicBezTo>
                  <a:pt x="1524" y="3632"/>
                  <a:pt x="1584" y="3572"/>
                  <a:pt x="1584" y="3489"/>
                </a:cubicBezTo>
                <a:cubicBezTo>
                  <a:pt x="1596" y="3405"/>
                  <a:pt x="1536" y="3334"/>
                  <a:pt x="1441" y="3298"/>
                </a:cubicBezTo>
                <a:cubicBezTo>
                  <a:pt x="1000" y="3191"/>
                  <a:pt x="667" y="2822"/>
                  <a:pt x="596" y="2381"/>
                </a:cubicBezTo>
                <a:lnTo>
                  <a:pt x="596" y="2381"/>
                </a:lnTo>
                <a:cubicBezTo>
                  <a:pt x="727" y="2405"/>
                  <a:pt x="869" y="2417"/>
                  <a:pt x="1000" y="2417"/>
                </a:cubicBezTo>
                <a:cubicBezTo>
                  <a:pt x="1084" y="2417"/>
                  <a:pt x="1143" y="2358"/>
                  <a:pt x="1167" y="2274"/>
                </a:cubicBezTo>
                <a:cubicBezTo>
                  <a:pt x="1179" y="2203"/>
                  <a:pt x="1131" y="2143"/>
                  <a:pt x="1072" y="2108"/>
                </a:cubicBezTo>
                <a:cubicBezTo>
                  <a:pt x="703" y="1881"/>
                  <a:pt x="476" y="1488"/>
                  <a:pt x="476" y="1048"/>
                </a:cubicBezTo>
                <a:cubicBezTo>
                  <a:pt x="476" y="953"/>
                  <a:pt x="488" y="846"/>
                  <a:pt x="524" y="738"/>
                </a:cubicBezTo>
                <a:cubicBezTo>
                  <a:pt x="965" y="1191"/>
                  <a:pt x="1524" y="1524"/>
                  <a:pt x="2120" y="1727"/>
                </a:cubicBezTo>
                <a:cubicBezTo>
                  <a:pt x="2120" y="1727"/>
                  <a:pt x="2715" y="1905"/>
                  <a:pt x="2929" y="1917"/>
                </a:cubicBezTo>
                <a:lnTo>
                  <a:pt x="3024" y="1917"/>
                </a:lnTo>
                <a:cubicBezTo>
                  <a:pt x="3096" y="1917"/>
                  <a:pt x="3167" y="1869"/>
                  <a:pt x="3191" y="1798"/>
                </a:cubicBezTo>
                <a:cubicBezTo>
                  <a:pt x="3203" y="1786"/>
                  <a:pt x="3203" y="1750"/>
                  <a:pt x="3203" y="1738"/>
                </a:cubicBezTo>
                <a:lnTo>
                  <a:pt x="3203" y="1703"/>
                </a:lnTo>
                <a:cubicBezTo>
                  <a:pt x="3203" y="953"/>
                  <a:pt x="3810" y="334"/>
                  <a:pt x="4572" y="334"/>
                </a:cubicBezTo>
                <a:cubicBezTo>
                  <a:pt x="4941" y="334"/>
                  <a:pt x="5287" y="488"/>
                  <a:pt x="5549" y="750"/>
                </a:cubicBezTo>
                <a:cubicBezTo>
                  <a:pt x="5585" y="787"/>
                  <a:pt x="5621" y="802"/>
                  <a:pt x="5663" y="802"/>
                </a:cubicBezTo>
                <a:cubicBezTo>
                  <a:pt x="5676" y="802"/>
                  <a:pt x="5689" y="801"/>
                  <a:pt x="5703" y="798"/>
                </a:cubicBezTo>
                <a:cubicBezTo>
                  <a:pt x="5882" y="762"/>
                  <a:pt x="6049" y="738"/>
                  <a:pt x="6203" y="679"/>
                </a:cubicBezTo>
                <a:lnTo>
                  <a:pt x="6203" y="679"/>
                </a:lnTo>
                <a:cubicBezTo>
                  <a:pt x="6120" y="762"/>
                  <a:pt x="6013" y="857"/>
                  <a:pt x="5894" y="917"/>
                </a:cubicBezTo>
                <a:cubicBezTo>
                  <a:pt x="5822" y="965"/>
                  <a:pt x="5787" y="1048"/>
                  <a:pt x="5822" y="1143"/>
                </a:cubicBezTo>
                <a:cubicBezTo>
                  <a:pt x="5846" y="1203"/>
                  <a:pt x="5930" y="1250"/>
                  <a:pt x="6001" y="1250"/>
                </a:cubicBezTo>
                <a:cubicBezTo>
                  <a:pt x="6144" y="1227"/>
                  <a:pt x="6287" y="1215"/>
                  <a:pt x="6418" y="1167"/>
                </a:cubicBezTo>
                <a:lnTo>
                  <a:pt x="6418" y="1167"/>
                </a:lnTo>
                <a:cubicBezTo>
                  <a:pt x="6299" y="1286"/>
                  <a:pt x="6168" y="1405"/>
                  <a:pt x="6013" y="1512"/>
                </a:cubicBezTo>
                <a:cubicBezTo>
                  <a:pt x="5965" y="1548"/>
                  <a:pt x="5941" y="1608"/>
                  <a:pt x="5941" y="1655"/>
                </a:cubicBezTo>
                <a:lnTo>
                  <a:pt x="5941" y="1679"/>
                </a:lnTo>
                <a:lnTo>
                  <a:pt x="5941" y="1703"/>
                </a:lnTo>
                <a:lnTo>
                  <a:pt x="5941" y="1727"/>
                </a:lnTo>
                <a:cubicBezTo>
                  <a:pt x="5941" y="2691"/>
                  <a:pt x="5572" y="3572"/>
                  <a:pt x="4977" y="4227"/>
                </a:cubicBezTo>
                <a:cubicBezTo>
                  <a:pt x="4918" y="4298"/>
                  <a:pt x="4918" y="4405"/>
                  <a:pt x="4977" y="4465"/>
                </a:cubicBezTo>
                <a:cubicBezTo>
                  <a:pt x="5011" y="4499"/>
                  <a:pt x="5053" y="4514"/>
                  <a:pt x="5096" y="4514"/>
                </a:cubicBezTo>
                <a:cubicBezTo>
                  <a:pt x="5143" y="4514"/>
                  <a:pt x="5190" y="4496"/>
                  <a:pt x="5227" y="4465"/>
                </a:cubicBezTo>
                <a:cubicBezTo>
                  <a:pt x="5894" y="3715"/>
                  <a:pt x="6263" y="2762"/>
                  <a:pt x="6287" y="1750"/>
                </a:cubicBezTo>
                <a:cubicBezTo>
                  <a:pt x="6596" y="1524"/>
                  <a:pt x="6846" y="1250"/>
                  <a:pt x="7061" y="917"/>
                </a:cubicBezTo>
                <a:cubicBezTo>
                  <a:pt x="7144" y="857"/>
                  <a:pt x="7132" y="750"/>
                  <a:pt x="7061" y="715"/>
                </a:cubicBezTo>
                <a:cubicBezTo>
                  <a:pt x="7029" y="683"/>
                  <a:pt x="6987" y="667"/>
                  <a:pt x="6937" y="667"/>
                </a:cubicBezTo>
                <a:cubicBezTo>
                  <a:pt x="6912" y="667"/>
                  <a:pt x="6886" y="671"/>
                  <a:pt x="6858" y="679"/>
                </a:cubicBezTo>
                <a:cubicBezTo>
                  <a:pt x="6775" y="726"/>
                  <a:pt x="6680" y="750"/>
                  <a:pt x="6596" y="786"/>
                </a:cubicBezTo>
                <a:cubicBezTo>
                  <a:pt x="6680" y="667"/>
                  <a:pt x="6763" y="512"/>
                  <a:pt x="6823" y="369"/>
                </a:cubicBezTo>
                <a:cubicBezTo>
                  <a:pt x="6834" y="310"/>
                  <a:pt x="6834" y="238"/>
                  <a:pt x="6787" y="191"/>
                </a:cubicBezTo>
                <a:cubicBezTo>
                  <a:pt x="6750" y="153"/>
                  <a:pt x="6703" y="135"/>
                  <a:pt x="6659" y="135"/>
                </a:cubicBezTo>
                <a:cubicBezTo>
                  <a:pt x="6632" y="135"/>
                  <a:pt x="6607" y="142"/>
                  <a:pt x="6584" y="155"/>
                </a:cubicBezTo>
                <a:cubicBezTo>
                  <a:pt x="6322" y="310"/>
                  <a:pt x="6061" y="393"/>
                  <a:pt x="5775" y="441"/>
                </a:cubicBezTo>
                <a:cubicBezTo>
                  <a:pt x="5465" y="143"/>
                  <a:pt x="5048" y="0"/>
                  <a:pt x="4620" y="0"/>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310" name="Google Shape;864;p71"/>
          <p:cNvSpPr/>
          <p:nvPr/>
        </p:nvSpPr>
        <p:spPr>
          <a:xfrm>
            <a:off x="857160" y="4124160"/>
            <a:ext cx="4743000" cy="256680"/>
          </a:xfrm>
          <a:prstGeom prst="rect">
            <a:avLst/>
          </a:prstGeom>
          <a:noFill/>
          <a:ln w="0">
            <a:noFill/>
          </a:ln>
        </p:spPr>
        <p:style>
          <a:lnRef idx="0"/>
          <a:fillRef idx="0"/>
          <a:effectRef idx="0"/>
          <a:fontRef idx="minor"/>
        </p:style>
        <p:txBody>
          <a:bodyPr lIns="870823080" rIns="870823080" tIns="128520" bIns="128520" anchor="t">
            <a:normAutofit/>
          </a:bodyPr>
          <a:p>
            <a:pPr algn="r" defTabSz="914400">
              <a:lnSpc>
                <a:spcPct val="100000"/>
              </a:lnSpc>
              <a:tabLst>
                <a:tab algn="l" pos="0"/>
              </a:tabLst>
            </a:pPr>
            <a:r>
              <a:rPr b="0" lang="en" sz="1000" spc="-1" strike="noStrike">
                <a:solidFill>
                  <a:schemeClr val="dk1"/>
                </a:solidFill>
                <a:latin typeface="Arial"/>
              </a:rPr>
              <a:t>+91 620 421 838</a:t>
            </a:r>
            <a:endParaRPr b="0" lang="en-US" sz="1000" spc="-1" strike="noStrike">
              <a:solidFill>
                <a:srgbClr val="ffffff"/>
              </a:solidFill>
              <a:latin typeface="OpenSymbol"/>
            </a:endParaRPr>
          </a:p>
        </p:txBody>
      </p:sp>
      <p:grpSp>
        <p:nvGrpSpPr>
          <p:cNvPr id="311" name="Google Shape;865;p71"/>
          <p:cNvGrpSpPr/>
          <p:nvPr/>
        </p:nvGrpSpPr>
        <p:grpSpPr>
          <a:xfrm>
            <a:off x="5874120" y="195120"/>
            <a:ext cx="3316320" cy="3316320"/>
            <a:chOff x="5874120" y="195120"/>
            <a:chExt cx="3316320" cy="3316320"/>
          </a:xfrm>
        </p:grpSpPr>
        <p:cxnSp>
          <p:nvCxnSpPr>
            <p:cNvPr id="312" name="Google Shape;866;p71"/>
            <p:cNvCxnSpPr/>
            <p:nvPr/>
          </p:nvCxnSpPr>
          <p:spPr>
            <a:xfrm flipV="1">
              <a:off x="7532280" y="195120"/>
              <a:ext cx="360" cy="3316680"/>
            </a:xfrm>
            <a:prstGeom prst="straightConnector1">
              <a:avLst/>
            </a:prstGeom>
            <a:ln w="9525">
              <a:solidFill>
                <a:srgbClr val="ffffff"/>
              </a:solidFill>
              <a:round/>
            </a:ln>
          </p:spPr>
        </p:cxnSp>
        <p:cxnSp>
          <p:nvCxnSpPr>
            <p:cNvPr id="313" name="Google Shape;867;p71"/>
            <p:cNvCxnSpPr/>
            <p:nvPr/>
          </p:nvCxnSpPr>
          <p:spPr>
            <a:xfrm flipV="1">
              <a:off x="6359760" y="680760"/>
              <a:ext cx="2345400" cy="2345400"/>
            </a:xfrm>
            <a:prstGeom prst="straightConnector1">
              <a:avLst/>
            </a:prstGeom>
            <a:ln w="9525">
              <a:solidFill>
                <a:srgbClr val="ffffff"/>
              </a:solidFill>
              <a:round/>
            </a:ln>
          </p:spPr>
        </p:cxnSp>
        <p:cxnSp>
          <p:nvCxnSpPr>
            <p:cNvPr id="314" name="Google Shape;868;p71"/>
            <p:cNvCxnSpPr/>
            <p:nvPr/>
          </p:nvCxnSpPr>
          <p:spPr>
            <a:xfrm>
              <a:off x="6359760" y="680760"/>
              <a:ext cx="2345400" cy="2345040"/>
            </a:xfrm>
            <a:prstGeom prst="straightConnector1">
              <a:avLst/>
            </a:prstGeom>
            <a:ln w="9525">
              <a:solidFill>
                <a:srgbClr val="ffffff"/>
              </a:solidFill>
              <a:round/>
            </a:ln>
          </p:spPr>
        </p:cxnSp>
        <p:cxnSp>
          <p:nvCxnSpPr>
            <p:cNvPr id="315" name="Google Shape;869;p71"/>
            <p:cNvCxnSpPr/>
            <p:nvPr/>
          </p:nvCxnSpPr>
          <p:spPr>
            <a:xfrm flipH="1">
              <a:off x="5874120" y="1853280"/>
              <a:ext cx="3316680" cy="360"/>
            </a:xfrm>
            <a:prstGeom prst="straightConnector1">
              <a:avLst/>
            </a:prstGeom>
            <a:ln w="9525">
              <a:solidFill>
                <a:srgbClr val="ffffff"/>
              </a:solidFill>
              <a:round/>
            </a:ln>
          </p:spPr>
        </p:cxnSp>
      </p:grpSp>
      <p:cxnSp>
        <p:nvCxnSpPr>
          <p:cNvPr id="316" name="Google Shape;870;p71"/>
          <p:cNvCxnSpPr/>
          <p:nvPr/>
        </p:nvCxnSpPr>
        <p:spPr>
          <a:xfrm flipV="1">
            <a:off x="5865480" y="-4680"/>
            <a:ext cx="360" cy="5196960"/>
          </a:xfrm>
          <a:prstGeom prst="straightConnector1">
            <a:avLst/>
          </a:prstGeom>
          <a:ln w="9525">
            <a:solidFill>
              <a:srgbClr val="ffffff"/>
            </a:solidFill>
            <a:round/>
          </a:ln>
        </p:spPr>
      </p:cxnSp>
      <p:cxnSp>
        <p:nvCxnSpPr>
          <p:cNvPr id="317" name="Google Shape;871;p71"/>
          <p:cNvCxnSpPr/>
          <p:nvPr/>
        </p:nvCxnSpPr>
        <p:spPr>
          <a:xfrm flipH="1">
            <a:off x="0" y="1853280"/>
            <a:ext cx="5865840" cy="360"/>
          </a:xfrm>
          <a:prstGeom prst="straightConnector1">
            <a:avLst/>
          </a:prstGeom>
          <a:ln w="9525">
            <a:solidFill>
              <a:srgbClr val="ffffff"/>
            </a:solidFill>
            <a:round/>
          </a:ln>
        </p:spPr>
      </p:cxn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27" name="Google Shape;501;p51" descr=""/>
          <p:cNvPicPr/>
          <p:nvPr/>
        </p:nvPicPr>
        <p:blipFill>
          <a:blip r:embed="rId1"/>
          <a:srcRect l="0" t="6264" r="0" b="6264"/>
          <a:stretch/>
        </p:blipFill>
        <p:spPr>
          <a:xfrm>
            <a:off x="5066640" y="567360"/>
            <a:ext cx="3519360" cy="4615560"/>
          </a:xfrm>
          <a:prstGeom prst="rect">
            <a:avLst/>
          </a:prstGeom>
          <a:ln w="9525">
            <a:solidFill>
              <a:srgbClr val="ffffff"/>
            </a:solidFill>
            <a:round/>
          </a:ln>
        </p:spPr>
      </p:pic>
      <p:sp>
        <p:nvSpPr>
          <p:cNvPr id="228" name="PlaceHolder 1"/>
          <p:cNvSpPr>
            <a:spLocks noGrp="1"/>
          </p:cNvSpPr>
          <p:nvPr>
            <p:ph type="title"/>
          </p:nvPr>
        </p:nvSpPr>
        <p:spPr>
          <a:xfrm>
            <a:off x="723960" y="1476360"/>
            <a:ext cx="3524040" cy="1657080"/>
          </a:xfrm>
          <a:prstGeom prst="rect">
            <a:avLst/>
          </a:prstGeom>
          <a:noFill/>
          <a:ln w="0">
            <a:noFill/>
          </a:ln>
        </p:spPr>
        <p:txBody>
          <a:bodyPr lIns="91440" rIns="91440" tIns="91440" bIns="91440" anchor="b">
            <a:normAutofit/>
          </a:bodyPr>
          <a:p>
            <a:pPr indent="0">
              <a:lnSpc>
                <a:spcPct val="100000"/>
              </a:lnSpc>
              <a:buNone/>
              <a:tabLst>
                <a:tab algn="l" pos="0"/>
              </a:tabLst>
            </a:pPr>
            <a:r>
              <a:rPr b="0" lang="en" sz="3000" spc="-1" strike="noStrike">
                <a:solidFill>
                  <a:schemeClr val="dk1"/>
                </a:solidFill>
                <a:latin typeface="Poppins SemiBold"/>
                <a:ea typeface="Poppins SemiBold"/>
              </a:rPr>
              <a:t>Introduction</a:t>
            </a:r>
            <a:endParaRPr b="0" lang="fr-FR" sz="3000" spc="-1" strike="noStrike">
              <a:solidFill>
                <a:schemeClr val="dk1"/>
              </a:solidFill>
              <a:latin typeface="Arial"/>
            </a:endParaRPr>
          </a:p>
        </p:txBody>
      </p:sp>
      <p:sp>
        <p:nvSpPr>
          <p:cNvPr id="229" name="PlaceHolder 2"/>
          <p:cNvSpPr>
            <a:spLocks noGrp="1"/>
          </p:cNvSpPr>
          <p:nvPr>
            <p:ph type="subTitle"/>
          </p:nvPr>
        </p:nvSpPr>
        <p:spPr>
          <a:xfrm>
            <a:off x="723960" y="3124080"/>
            <a:ext cx="3524040" cy="1114200"/>
          </a:xfrm>
          <a:prstGeom prst="rect">
            <a:avLst/>
          </a:prstGeom>
          <a:noFill/>
          <a:ln w="0">
            <a:noFill/>
          </a:ln>
        </p:spPr>
        <p:txBody>
          <a:bodyPr lIns="91440" rIns="91440" tIns="91440" bIns="91440" anchor="t">
            <a:normAutofit/>
          </a:bodyPr>
          <a:p>
            <a:pPr indent="0">
              <a:lnSpc>
                <a:spcPct val="100000"/>
              </a:lnSpc>
              <a:buNone/>
              <a:tabLst>
                <a:tab algn="l" pos="0"/>
              </a:tabLst>
            </a:pPr>
            <a:r>
              <a:rPr b="0" lang="en" sz="1200" spc="-1" strike="noStrike">
                <a:solidFill>
                  <a:schemeClr val="dk1"/>
                </a:solidFill>
                <a:latin typeface="Poppins"/>
                <a:ea typeface="Poppins"/>
              </a:rPr>
              <a:t>This presentation showcases an interactive Power BI dashboard that tracks key metrics for Microsoft stocks. It enables users to analyze stock prices, volume, and daily performance, providing insights for data-driven decision-making in financial analysis.</a:t>
            </a:r>
            <a:endParaRPr b="0" lang="en-US" sz="1200" spc="-1" strike="noStrike">
              <a:solidFill>
                <a:srgbClr val="ffffff"/>
              </a:solidFill>
              <a:latin typeface="OpenSymbo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0" name="PlaceHolder 1"/>
          <p:cNvSpPr>
            <a:spLocks noGrp="1"/>
          </p:cNvSpPr>
          <p:nvPr>
            <p:ph type="title"/>
          </p:nvPr>
        </p:nvSpPr>
        <p:spPr>
          <a:xfrm>
            <a:off x="838080" y="2647800"/>
            <a:ext cx="5238360" cy="1561680"/>
          </a:xfrm>
          <a:prstGeom prst="rect">
            <a:avLst/>
          </a:prstGeom>
          <a:noFill/>
          <a:ln w="0">
            <a:noFill/>
          </a:ln>
        </p:spPr>
        <p:txBody>
          <a:bodyPr lIns="91440" rIns="91440" tIns="91440" bIns="91440" anchor="ctr">
            <a:normAutofit/>
          </a:bodyPr>
          <a:p>
            <a:pPr indent="0">
              <a:lnSpc>
                <a:spcPct val="100000"/>
              </a:lnSpc>
              <a:buNone/>
              <a:tabLst>
                <a:tab algn="l" pos="0"/>
              </a:tabLst>
            </a:pPr>
            <a:r>
              <a:rPr b="0" lang="en" sz="4500" spc="-1" strike="noStrike">
                <a:solidFill>
                  <a:schemeClr val="dk1"/>
                </a:solidFill>
                <a:latin typeface="Poppins SemiBold"/>
                <a:ea typeface="Poppins SemiBold"/>
              </a:rPr>
              <a:t>Dashboard Overview</a:t>
            </a:r>
            <a:endParaRPr b="0" lang="fr-FR" sz="4500" spc="-1" strike="noStrike">
              <a:solidFill>
                <a:schemeClr val="dk1"/>
              </a:solidFill>
              <a:latin typeface="Arial"/>
            </a:endParaRPr>
          </a:p>
        </p:txBody>
      </p:sp>
      <p:sp>
        <p:nvSpPr>
          <p:cNvPr id="231" name="PlaceHolder 2"/>
          <p:cNvSpPr>
            <a:spLocks noGrp="1"/>
          </p:cNvSpPr>
          <p:nvPr>
            <p:ph type="title"/>
          </p:nvPr>
        </p:nvSpPr>
        <p:spPr>
          <a:xfrm>
            <a:off x="838080" y="838080"/>
            <a:ext cx="1847520" cy="1428480"/>
          </a:xfrm>
          <a:prstGeom prst="rect">
            <a:avLst/>
          </a:prstGeom>
          <a:noFill/>
          <a:ln w="0">
            <a:noFill/>
          </a:ln>
        </p:spPr>
        <p:txBody>
          <a:bodyPr lIns="91440" rIns="91440" tIns="91440" bIns="91440" anchor="ctr">
            <a:normAutofit fontScale="81894"/>
          </a:bodyPr>
          <a:p>
            <a:pPr indent="0">
              <a:lnSpc>
                <a:spcPct val="100000"/>
              </a:lnSpc>
              <a:buNone/>
              <a:tabLst>
                <a:tab algn="l" pos="0"/>
              </a:tabLst>
            </a:pPr>
            <a:r>
              <a:rPr b="0" lang="en" sz="10000" spc="-1" strike="noStrike">
                <a:solidFill>
                  <a:schemeClr val="accent1"/>
                </a:solidFill>
                <a:latin typeface="Poppins Light"/>
                <a:ea typeface="Poppins Light"/>
              </a:rPr>
              <a:t>01</a:t>
            </a:r>
            <a:endParaRPr b="0" lang="fr-FR" sz="10000" spc="-1" strike="noStrike">
              <a:solidFill>
                <a:schemeClr val="dk1"/>
              </a:solidFill>
              <a:latin typeface="Arial"/>
            </a:endParaRPr>
          </a:p>
        </p:txBody>
      </p:sp>
      <p:cxnSp>
        <p:nvCxnSpPr>
          <p:cNvPr id="232" name="Google Shape;383;p41"/>
          <p:cNvCxnSpPr/>
          <p:nvPr/>
        </p:nvCxnSpPr>
        <p:spPr>
          <a:xfrm>
            <a:off x="8445600" y="-75960"/>
            <a:ext cx="360" cy="5317920"/>
          </a:xfrm>
          <a:prstGeom prst="straightConnector1">
            <a:avLst/>
          </a:prstGeom>
          <a:ln w="9525">
            <a:solidFill>
              <a:srgbClr val="ffffff"/>
            </a:solidFill>
            <a:round/>
          </a:ln>
        </p:spPr>
      </p:cxnSp>
      <p:cxnSp>
        <p:nvCxnSpPr>
          <p:cNvPr id="233" name="Google Shape;384;p41"/>
          <p:cNvCxnSpPr/>
          <p:nvPr/>
        </p:nvCxnSpPr>
        <p:spPr>
          <a:xfrm>
            <a:off x="-53280" y="700200"/>
            <a:ext cx="8495280" cy="360"/>
          </a:xfrm>
          <a:prstGeom prst="straightConnector1">
            <a:avLst/>
          </a:prstGeom>
          <a:ln w="9525">
            <a:solidFill>
              <a:srgbClr val="ffffff"/>
            </a:solidFill>
            <a:round/>
          </a:ln>
        </p:spPr>
      </p:cxnSp>
      <p:cxnSp>
        <p:nvCxnSpPr>
          <p:cNvPr id="234" name="Google Shape;385;p41"/>
          <p:cNvCxnSpPr/>
          <p:nvPr/>
        </p:nvCxnSpPr>
        <p:spPr>
          <a:xfrm>
            <a:off x="-53280" y="2359080"/>
            <a:ext cx="8495280" cy="360"/>
          </a:xfrm>
          <a:prstGeom prst="straightConnector1">
            <a:avLst/>
          </a:prstGeom>
          <a:ln w="9525">
            <a:solidFill>
              <a:srgbClr val="ffffff"/>
            </a:solidFill>
            <a:round/>
          </a:ln>
        </p:spPr>
      </p:cxnSp>
      <p:grpSp>
        <p:nvGrpSpPr>
          <p:cNvPr id="235" name="Google Shape;386;p41"/>
          <p:cNvGrpSpPr/>
          <p:nvPr/>
        </p:nvGrpSpPr>
        <p:grpSpPr>
          <a:xfrm>
            <a:off x="5129280" y="700200"/>
            <a:ext cx="3316320" cy="3316320"/>
            <a:chOff x="5129280" y="700200"/>
            <a:chExt cx="3316320" cy="3316320"/>
          </a:xfrm>
        </p:grpSpPr>
        <p:cxnSp>
          <p:nvCxnSpPr>
            <p:cNvPr id="236" name="Google Shape;387;p41"/>
            <p:cNvCxnSpPr/>
            <p:nvPr/>
          </p:nvCxnSpPr>
          <p:spPr>
            <a:xfrm>
              <a:off x="7268040" y="700200"/>
              <a:ext cx="360" cy="3316680"/>
            </a:xfrm>
            <a:prstGeom prst="straightConnector1">
              <a:avLst/>
            </a:prstGeom>
            <a:ln w="9525">
              <a:solidFill>
                <a:srgbClr val="ffffff"/>
              </a:solidFill>
              <a:round/>
            </a:ln>
          </p:spPr>
        </p:cxnSp>
        <p:cxnSp>
          <p:nvCxnSpPr>
            <p:cNvPr id="237" name="Google Shape;388;p41"/>
            <p:cNvCxnSpPr/>
            <p:nvPr/>
          </p:nvCxnSpPr>
          <p:spPr>
            <a:xfrm flipH="1">
              <a:off x="6095520" y="1185840"/>
              <a:ext cx="2345400" cy="2345400"/>
            </a:xfrm>
            <a:prstGeom prst="straightConnector1">
              <a:avLst/>
            </a:prstGeom>
            <a:ln w="9525">
              <a:solidFill>
                <a:srgbClr val="ffffff"/>
              </a:solidFill>
              <a:round/>
            </a:ln>
          </p:spPr>
        </p:cxnSp>
        <p:cxnSp>
          <p:nvCxnSpPr>
            <p:cNvPr id="238" name="Google Shape;389;p41"/>
            <p:cNvCxnSpPr/>
            <p:nvPr/>
          </p:nvCxnSpPr>
          <p:spPr>
            <a:xfrm flipH="1" flipV="1">
              <a:off x="6095520" y="1186200"/>
              <a:ext cx="2345400" cy="2345040"/>
            </a:xfrm>
            <a:prstGeom prst="straightConnector1">
              <a:avLst/>
            </a:prstGeom>
            <a:ln w="9525">
              <a:solidFill>
                <a:srgbClr val="ffffff"/>
              </a:solidFill>
              <a:round/>
            </a:ln>
          </p:spPr>
        </p:cxnSp>
        <p:cxnSp>
          <p:nvCxnSpPr>
            <p:cNvPr id="239" name="Google Shape;390;p41"/>
            <p:cNvCxnSpPr/>
            <p:nvPr/>
          </p:nvCxnSpPr>
          <p:spPr>
            <a:xfrm>
              <a:off x="5129280" y="2358360"/>
              <a:ext cx="3316680" cy="360"/>
            </a:xfrm>
            <a:prstGeom prst="straightConnector1">
              <a:avLst/>
            </a:prstGeom>
            <a:ln w="9525">
              <a:solidFill>
                <a:srgbClr val="ffffff"/>
              </a:solidFill>
              <a:round/>
            </a:ln>
          </p:spPr>
        </p:cxnSp>
      </p:gr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0" name="PlaceHolder 1"/>
          <p:cNvSpPr>
            <a:spLocks noGrp="1"/>
          </p:cNvSpPr>
          <p:nvPr>
            <p:ph type="title"/>
          </p:nvPr>
        </p:nvSpPr>
        <p:spPr>
          <a:xfrm>
            <a:off x="2133720" y="1714680"/>
            <a:ext cx="5571720" cy="1552320"/>
          </a:xfrm>
          <a:prstGeom prst="rect">
            <a:avLst/>
          </a:prstGeom>
          <a:noFill/>
          <a:ln w="0">
            <a:noFill/>
          </a:ln>
        </p:spPr>
        <p:txBody>
          <a:bodyPr lIns="91440" rIns="91440" tIns="91440" bIns="91440" anchor="b">
            <a:normAutofit fontScale="96818"/>
          </a:bodyPr>
          <a:p>
            <a:pPr indent="0">
              <a:lnSpc>
                <a:spcPct val="100000"/>
              </a:lnSpc>
              <a:buNone/>
              <a:tabLst>
                <a:tab algn="l" pos="0"/>
              </a:tabLst>
            </a:pPr>
            <a:r>
              <a:rPr b="0" lang="en" sz="6000" spc="-1" strike="noStrike">
                <a:solidFill>
                  <a:schemeClr val="dk1"/>
                </a:solidFill>
                <a:latin typeface="Poppins SemiBold"/>
                <a:ea typeface="Poppins SemiBold"/>
              </a:rPr>
              <a:t>Key metrics tracked</a:t>
            </a:r>
            <a:endParaRPr b="0" lang="fr-FR" sz="6000" spc="-1" strike="noStrike">
              <a:solidFill>
                <a:schemeClr val="dk1"/>
              </a:solidFill>
              <a:latin typeface="Arial"/>
            </a:endParaRPr>
          </a:p>
        </p:txBody>
      </p:sp>
      <p:sp>
        <p:nvSpPr>
          <p:cNvPr id="241" name="PlaceHolder 2"/>
          <p:cNvSpPr>
            <a:spLocks noGrp="1"/>
          </p:cNvSpPr>
          <p:nvPr>
            <p:ph type="subTitle"/>
          </p:nvPr>
        </p:nvSpPr>
        <p:spPr>
          <a:xfrm>
            <a:off x="2133720" y="3152880"/>
            <a:ext cx="5571720" cy="1323720"/>
          </a:xfrm>
          <a:prstGeom prst="rect">
            <a:avLst/>
          </a:prstGeom>
          <a:noFill/>
          <a:ln w="0">
            <a:noFill/>
          </a:ln>
        </p:spPr>
        <p:txBody>
          <a:bodyPr lIns="91440" rIns="91440" tIns="91440" bIns="91440" anchor="t">
            <a:normAutofit/>
          </a:bodyPr>
          <a:p>
            <a:pPr indent="0">
              <a:lnSpc>
                <a:spcPct val="100000"/>
              </a:lnSpc>
              <a:buNone/>
              <a:tabLst>
                <a:tab algn="l" pos="0"/>
              </a:tabLst>
            </a:pPr>
            <a:r>
              <a:rPr b="0" lang="en" sz="1400" spc="-1" strike="noStrike">
                <a:solidFill>
                  <a:schemeClr val="dk1"/>
                </a:solidFill>
                <a:latin typeface="Poppins"/>
                <a:ea typeface="Poppins"/>
              </a:rPr>
              <a:t>The dashboard monitors crucial metrics such as live stock prices, trading volume, daily high and low prices, and adjusted close values. These metrics provide users with a comprehensive understanding of market performance and are essential for making informed trading decisions.</a:t>
            </a:r>
            <a:endParaRPr b="0" lang="en-US" sz="1400" spc="-1" strike="noStrike">
              <a:solidFill>
                <a:srgbClr val="ffffff"/>
              </a:solidFill>
              <a:latin typeface="OpenSymbol"/>
            </a:endParaRPr>
          </a:p>
        </p:txBody>
      </p:sp>
      <p:cxnSp>
        <p:nvCxnSpPr>
          <p:cNvPr id="242" name="Google Shape;369;p40"/>
          <p:cNvCxnSpPr/>
          <p:nvPr/>
        </p:nvCxnSpPr>
        <p:spPr>
          <a:xfrm>
            <a:off x="-97920" y="1037880"/>
            <a:ext cx="9342000" cy="360"/>
          </a:xfrm>
          <a:prstGeom prst="straightConnector1">
            <a:avLst/>
          </a:prstGeom>
          <a:ln w="9525">
            <a:solidFill>
              <a:srgbClr val="ffffff"/>
            </a:solidFill>
            <a:round/>
          </a:ln>
        </p:spPr>
      </p:cxnSp>
      <p:cxnSp>
        <p:nvCxnSpPr>
          <p:cNvPr id="243" name="Google Shape;370;p40"/>
          <p:cNvCxnSpPr/>
          <p:nvPr/>
        </p:nvCxnSpPr>
        <p:spPr>
          <a:xfrm>
            <a:off x="-106920" y="2943000"/>
            <a:ext cx="2021760" cy="360"/>
          </a:xfrm>
          <a:prstGeom prst="straightConnector1">
            <a:avLst/>
          </a:prstGeom>
          <a:ln w="9525">
            <a:solidFill>
              <a:srgbClr val="ffffff"/>
            </a:solidFill>
            <a:round/>
          </a:ln>
        </p:spPr>
      </p:cxnSp>
      <p:cxnSp>
        <p:nvCxnSpPr>
          <p:cNvPr id="244" name="Google Shape;371;p40"/>
          <p:cNvCxnSpPr/>
          <p:nvPr/>
        </p:nvCxnSpPr>
        <p:spPr>
          <a:xfrm>
            <a:off x="1907640" y="-93960"/>
            <a:ext cx="360" cy="5321880"/>
          </a:xfrm>
          <a:prstGeom prst="straightConnector1">
            <a:avLst/>
          </a:prstGeom>
          <a:ln w="9525">
            <a:solidFill>
              <a:srgbClr val="ffffff"/>
            </a:solidFill>
            <a:round/>
          </a:ln>
        </p:spPr>
      </p:cxnSp>
      <p:grpSp>
        <p:nvGrpSpPr>
          <p:cNvPr id="245" name="Google Shape;372;p40"/>
          <p:cNvGrpSpPr/>
          <p:nvPr/>
        </p:nvGrpSpPr>
        <p:grpSpPr>
          <a:xfrm>
            <a:off x="0" y="1037880"/>
            <a:ext cx="1905120" cy="1905120"/>
            <a:chOff x="0" y="1037880"/>
            <a:chExt cx="1905120" cy="1905120"/>
          </a:xfrm>
        </p:grpSpPr>
        <p:cxnSp>
          <p:nvCxnSpPr>
            <p:cNvPr id="246" name="Google Shape;373;p40"/>
            <p:cNvCxnSpPr/>
            <p:nvPr/>
          </p:nvCxnSpPr>
          <p:spPr>
            <a:xfrm>
              <a:off x="952560" y="1037880"/>
              <a:ext cx="360" cy="1905480"/>
            </a:xfrm>
            <a:prstGeom prst="straightConnector1">
              <a:avLst/>
            </a:prstGeom>
            <a:ln w="9525">
              <a:solidFill>
                <a:srgbClr val="ffffff"/>
              </a:solidFill>
              <a:round/>
            </a:ln>
          </p:spPr>
        </p:cxnSp>
        <p:cxnSp>
          <p:nvCxnSpPr>
            <p:cNvPr id="247" name="Google Shape;374;p40"/>
            <p:cNvCxnSpPr/>
            <p:nvPr/>
          </p:nvCxnSpPr>
          <p:spPr>
            <a:xfrm flipH="1">
              <a:off x="279000" y="1316880"/>
              <a:ext cx="1347480" cy="1347480"/>
            </a:xfrm>
            <a:prstGeom prst="straightConnector1">
              <a:avLst/>
            </a:prstGeom>
            <a:ln w="9525">
              <a:solidFill>
                <a:srgbClr val="ffffff"/>
              </a:solidFill>
              <a:round/>
            </a:ln>
          </p:spPr>
        </p:cxnSp>
        <p:cxnSp>
          <p:nvCxnSpPr>
            <p:cNvPr id="248" name="Google Shape;375;p40"/>
            <p:cNvCxnSpPr/>
            <p:nvPr/>
          </p:nvCxnSpPr>
          <p:spPr>
            <a:xfrm flipH="1" flipV="1">
              <a:off x="279000" y="1316880"/>
              <a:ext cx="1347480" cy="1347480"/>
            </a:xfrm>
            <a:prstGeom prst="straightConnector1">
              <a:avLst/>
            </a:prstGeom>
            <a:ln w="9525">
              <a:solidFill>
                <a:srgbClr val="ffffff"/>
              </a:solidFill>
              <a:round/>
            </a:ln>
          </p:spPr>
        </p:cxnSp>
        <p:cxnSp>
          <p:nvCxnSpPr>
            <p:cNvPr id="249" name="Google Shape;376;p40"/>
            <p:cNvCxnSpPr/>
            <p:nvPr/>
          </p:nvCxnSpPr>
          <p:spPr>
            <a:xfrm>
              <a:off x="0" y="1990440"/>
              <a:ext cx="1905480" cy="360"/>
            </a:xfrm>
            <a:prstGeom prst="straightConnector1">
              <a:avLst/>
            </a:prstGeom>
            <a:ln w="9525">
              <a:solidFill>
                <a:srgbClr val="ffffff"/>
              </a:solidFill>
              <a:round/>
            </a:ln>
          </p:spPr>
        </p:cxnSp>
      </p:gr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50" name="Google Shape;501;p51" descr=""/>
          <p:cNvPicPr/>
          <p:nvPr/>
        </p:nvPicPr>
        <p:blipFill>
          <a:blip r:embed="rId1"/>
          <a:srcRect l="0" t="6264" r="0" b="6264"/>
          <a:stretch/>
        </p:blipFill>
        <p:spPr>
          <a:xfrm>
            <a:off x="5066640" y="567360"/>
            <a:ext cx="3519360" cy="4615560"/>
          </a:xfrm>
          <a:prstGeom prst="rect">
            <a:avLst/>
          </a:prstGeom>
          <a:ln w="9525">
            <a:solidFill>
              <a:srgbClr val="ffffff"/>
            </a:solidFill>
            <a:round/>
          </a:ln>
        </p:spPr>
      </p:pic>
      <p:sp>
        <p:nvSpPr>
          <p:cNvPr id="251" name="PlaceHolder 1"/>
          <p:cNvSpPr>
            <a:spLocks noGrp="1"/>
          </p:cNvSpPr>
          <p:nvPr>
            <p:ph type="title"/>
          </p:nvPr>
        </p:nvSpPr>
        <p:spPr>
          <a:xfrm>
            <a:off x="723960" y="1476360"/>
            <a:ext cx="3524040" cy="1657080"/>
          </a:xfrm>
          <a:prstGeom prst="rect">
            <a:avLst/>
          </a:prstGeom>
          <a:noFill/>
          <a:ln w="0">
            <a:noFill/>
          </a:ln>
        </p:spPr>
        <p:txBody>
          <a:bodyPr lIns="91440" rIns="91440" tIns="91440" bIns="91440" anchor="b">
            <a:normAutofit/>
          </a:bodyPr>
          <a:p>
            <a:pPr indent="0">
              <a:lnSpc>
                <a:spcPct val="100000"/>
              </a:lnSpc>
              <a:buNone/>
              <a:tabLst>
                <a:tab algn="l" pos="0"/>
              </a:tabLst>
            </a:pPr>
            <a:r>
              <a:rPr b="0" lang="en" sz="3000" spc="-1" strike="noStrike">
                <a:solidFill>
                  <a:schemeClr val="dk1"/>
                </a:solidFill>
                <a:latin typeface="Poppins SemiBold"/>
                <a:ea typeface="Poppins SemiBold"/>
              </a:rPr>
              <a:t>Dashboard interactivity</a:t>
            </a:r>
            <a:endParaRPr b="0" lang="fr-FR" sz="3000" spc="-1" strike="noStrike">
              <a:solidFill>
                <a:schemeClr val="dk1"/>
              </a:solidFill>
              <a:latin typeface="Arial"/>
            </a:endParaRPr>
          </a:p>
        </p:txBody>
      </p:sp>
      <p:sp>
        <p:nvSpPr>
          <p:cNvPr id="252" name="PlaceHolder 2"/>
          <p:cNvSpPr>
            <a:spLocks noGrp="1"/>
          </p:cNvSpPr>
          <p:nvPr>
            <p:ph type="subTitle"/>
          </p:nvPr>
        </p:nvSpPr>
        <p:spPr>
          <a:xfrm>
            <a:off x="723960" y="3124080"/>
            <a:ext cx="3524040" cy="1114200"/>
          </a:xfrm>
          <a:prstGeom prst="rect">
            <a:avLst/>
          </a:prstGeom>
          <a:noFill/>
          <a:ln w="0">
            <a:noFill/>
          </a:ln>
        </p:spPr>
        <p:txBody>
          <a:bodyPr lIns="91440" rIns="91440" tIns="91440" bIns="91440" anchor="t">
            <a:normAutofit fontScale="95908" lnSpcReduction="20000"/>
          </a:bodyPr>
          <a:p>
            <a:pPr indent="0">
              <a:lnSpc>
                <a:spcPct val="100000"/>
              </a:lnSpc>
              <a:buNone/>
              <a:tabLst>
                <a:tab algn="l" pos="0"/>
              </a:tabLst>
            </a:pPr>
            <a:r>
              <a:rPr b="0" lang="en" sz="1200" spc="-1" strike="noStrike">
                <a:solidFill>
                  <a:schemeClr val="dk1"/>
                </a:solidFill>
                <a:latin typeface="Poppins"/>
                <a:ea typeface="Poppins"/>
              </a:rPr>
              <a:t>Users can interact with the dashboard by filtering data, selecting date ranges, and drilling down into specific stock performance metrics. This interactivity allows for personalized analysis and facilitates a deeper understanding of the trends and patterns in Microsoft's stock data.</a:t>
            </a:r>
            <a:endParaRPr b="0" lang="en-US" sz="1200" spc="-1" strike="noStrike">
              <a:solidFill>
                <a:srgbClr val="ffffff"/>
              </a:solidFill>
              <a:latin typeface="OpenSymbo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3" name="PlaceHolder 1"/>
          <p:cNvSpPr>
            <a:spLocks noGrp="1"/>
          </p:cNvSpPr>
          <p:nvPr>
            <p:ph type="title"/>
          </p:nvPr>
        </p:nvSpPr>
        <p:spPr>
          <a:xfrm>
            <a:off x="2133720" y="1714680"/>
            <a:ext cx="5571720" cy="1552320"/>
          </a:xfrm>
          <a:prstGeom prst="rect">
            <a:avLst/>
          </a:prstGeom>
          <a:noFill/>
          <a:ln w="0">
            <a:noFill/>
          </a:ln>
        </p:spPr>
        <p:txBody>
          <a:bodyPr lIns="91440" rIns="91440" tIns="91440" bIns="91440" anchor="b">
            <a:normAutofit fontScale="81153" lnSpcReduction="10000"/>
          </a:bodyPr>
          <a:p>
            <a:pPr indent="0">
              <a:lnSpc>
                <a:spcPct val="100000"/>
              </a:lnSpc>
              <a:buNone/>
              <a:tabLst>
                <a:tab algn="l" pos="0"/>
              </a:tabLst>
            </a:pPr>
            <a:r>
              <a:rPr b="0" lang="en" sz="6000" spc="-1" strike="noStrike">
                <a:solidFill>
                  <a:schemeClr val="dk1"/>
                </a:solidFill>
                <a:latin typeface="Poppins SemiBold"/>
                <a:ea typeface="Poppins SemiBold"/>
              </a:rPr>
              <a:t>User exploration features</a:t>
            </a:r>
            <a:endParaRPr b="0" lang="fr-FR" sz="6000" spc="-1" strike="noStrike">
              <a:solidFill>
                <a:schemeClr val="dk1"/>
              </a:solidFill>
              <a:latin typeface="Arial"/>
            </a:endParaRPr>
          </a:p>
        </p:txBody>
      </p:sp>
      <p:sp>
        <p:nvSpPr>
          <p:cNvPr id="254" name="PlaceHolder 2"/>
          <p:cNvSpPr>
            <a:spLocks noGrp="1"/>
          </p:cNvSpPr>
          <p:nvPr>
            <p:ph type="subTitle"/>
          </p:nvPr>
        </p:nvSpPr>
        <p:spPr>
          <a:xfrm>
            <a:off x="2133720" y="3152880"/>
            <a:ext cx="5571720" cy="1323720"/>
          </a:xfrm>
          <a:prstGeom prst="rect">
            <a:avLst/>
          </a:prstGeom>
          <a:noFill/>
          <a:ln w="0">
            <a:noFill/>
          </a:ln>
        </p:spPr>
        <p:txBody>
          <a:bodyPr lIns="91440" rIns="91440" tIns="91440" bIns="91440" anchor="t">
            <a:normAutofit/>
          </a:bodyPr>
          <a:p>
            <a:pPr indent="0">
              <a:lnSpc>
                <a:spcPct val="100000"/>
              </a:lnSpc>
              <a:buNone/>
              <a:tabLst>
                <a:tab algn="l" pos="0"/>
              </a:tabLst>
            </a:pPr>
            <a:r>
              <a:rPr b="0" lang="en" sz="1400" spc="-1" strike="noStrike">
                <a:solidFill>
                  <a:schemeClr val="dk1"/>
                </a:solidFill>
                <a:latin typeface="Poppins"/>
                <a:ea typeface="Poppins"/>
              </a:rPr>
              <a:t>The dashboard includes features that allow users to drill down into specific timeframes, select different metrics, and compare various stock data points. This functionality enhances user engagement and provides tailored insights based on individual analysis requirements.</a:t>
            </a:r>
            <a:endParaRPr b="0" lang="en-US" sz="1400" spc="-1" strike="noStrike">
              <a:solidFill>
                <a:srgbClr val="ffffff"/>
              </a:solidFill>
              <a:latin typeface="OpenSymbol"/>
            </a:endParaRPr>
          </a:p>
        </p:txBody>
      </p:sp>
      <p:cxnSp>
        <p:nvCxnSpPr>
          <p:cNvPr id="255" name="Google Shape;369;p40"/>
          <p:cNvCxnSpPr/>
          <p:nvPr/>
        </p:nvCxnSpPr>
        <p:spPr>
          <a:xfrm>
            <a:off x="-97920" y="1037880"/>
            <a:ext cx="9342000" cy="360"/>
          </a:xfrm>
          <a:prstGeom prst="straightConnector1">
            <a:avLst/>
          </a:prstGeom>
          <a:ln w="9525">
            <a:solidFill>
              <a:srgbClr val="ffffff"/>
            </a:solidFill>
            <a:round/>
          </a:ln>
        </p:spPr>
      </p:cxnSp>
      <p:cxnSp>
        <p:nvCxnSpPr>
          <p:cNvPr id="256" name="Google Shape;370;p40"/>
          <p:cNvCxnSpPr/>
          <p:nvPr/>
        </p:nvCxnSpPr>
        <p:spPr>
          <a:xfrm>
            <a:off x="-106920" y="2943000"/>
            <a:ext cx="2021760" cy="360"/>
          </a:xfrm>
          <a:prstGeom prst="straightConnector1">
            <a:avLst/>
          </a:prstGeom>
          <a:ln w="9525">
            <a:solidFill>
              <a:srgbClr val="ffffff"/>
            </a:solidFill>
            <a:round/>
          </a:ln>
        </p:spPr>
      </p:cxnSp>
      <p:cxnSp>
        <p:nvCxnSpPr>
          <p:cNvPr id="257" name="Google Shape;371;p40"/>
          <p:cNvCxnSpPr/>
          <p:nvPr/>
        </p:nvCxnSpPr>
        <p:spPr>
          <a:xfrm>
            <a:off x="1907640" y="-93960"/>
            <a:ext cx="360" cy="5321880"/>
          </a:xfrm>
          <a:prstGeom prst="straightConnector1">
            <a:avLst/>
          </a:prstGeom>
          <a:ln w="9525">
            <a:solidFill>
              <a:srgbClr val="ffffff"/>
            </a:solidFill>
            <a:round/>
          </a:ln>
        </p:spPr>
      </p:cxnSp>
      <p:grpSp>
        <p:nvGrpSpPr>
          <p:cNvPr id="258" name="Google Shape;372;p40"/>
          <p:cNvGrpSpPr/>
          <p:nvPr/>
        </p:nvGrpSpPr>
        <p:grpSpPr>
          <a:xfrm>
            <a:off x="0" y="1037880"/>
            <a:ext cx="1905120" cy="1905120"/>
            <a:chOff x="0" y="1037880"/>
            <a:chExt cx="1905120" cy="1905120"/>
          </a:xfrm>
        </p:grpSpPr>
        <p:cxnSp>
          <p:nvCxnSpPr>
            <p:cNvPr id="259" name="Google Shape;373;p40"/>
            <p:cNvCxnSpPr/>
            <p:nvPr/>
          </p:nvCxnSpPr>
          <p:spPr>
            <a:xfrm>
              <a:off x="952560" y="1037880"/>
              <a:ext cx="360" cy="1905480"/>
            </a:xfrm>
            <a:prstGeom prst="straightConnector1">
              <a:avLst/>
            </a:prstGeom>
            <a:ln w="9525">
              <a:solidFill>
                <a:srgbClr val="ffffff"/>
              </a:solidFill>
              <a:round/>
            </a:ln>
          </p:spPr>
        </p:cxnSp>
        <p:cxnSp>
          <p:nvCxnSpPr>
            <p:cNvPr id="260" name="Google Shape;374;p40"/>
            <p:cNvCxnSpPr/>
            <p:nvPr/>
          </p:nvCxnSpPr>
          <p:spPr>
            <a:xfrm flipH="1">
              <a:off x="279000" y="1316880"/>
              <a:ext cx="1347480" cy="1347480"/>
            </a:xfrm>
            <a:prstGeom prst="straightConnector1">
              <a:avLst/>
            </a:prstGeom>
            <a:ln w="9525">
              <a:solidFill>
                <a:srgbClr val="ffffff"/>
              </a:solidFill>
              <a:round/>
            </a:ln>
          </p:spPr>
        </p:cxnSp>
        <p:cxnSp>
          <p:nvCxnSpPr>
            <p:cNvPr id="261" name="Google Shape;375;p40"/>
            <p:cNvCxnSpPr/>
            <p:nvPr/>
          </p:nvCxnSpPr>
          <p:spPr>
            <a:xfrm flipH="1" flipV="1">
              <a:off x="279000" y="1316880"/>
              <a:ext cx="1347480" cy="1347480"/>
            </a:xfrm>
            <a:prstGeom prst="straightConnector1">
              <a:avLst/>
            </a:prstGeom>
            <a:ln w="9525">
              <a:solidFill>
                <a:srgbClr val="ffffff"/>
              </a:solidFill>
              <a:round/>
            </a:ln>
          </p:spPr>
        </p:cxnSp>
        <p:cxnSp>
          <p:nvCxnSpPr>
            <p:cNvPr id="262" name="Google Shape;376;p40"/>
            <p:cNvCxnSpPr/>
            <p:nvPr/>
          </p:nvCxnSpPr>
          <p:spPr>
            <a:xfrm>
              <a:off x="0" y="1990440"/>
              <a:ext cx="1905480" cy="360"/>
            </a:xfrm>
            <a:prstGeom prst="straightConnector1">
              <a:avLst/>
            </a:prstGeom>
            <a:ln w="9525">
              <a:solidFill>
                <a:srgbClr val="ffffff"/>
              </a:solidFill>
              <a:round/>
            </a:ln>
          </p:spPr>
        </p:cxnSp>
      </p:gr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3" name="PlaceHolder 1"/>
          <p:cNvSpPr>
            <a:spLocks noGrp="1"/>
          </p:cNvSpPr>
          <p:nvPr>
            <p:ph type="title"/>
          </p:nvPr>
        </p:nvSpPr>
        <p:spPr>
          <a:xfrm>
            <a:off x="838080" y="2647800"/>
            <a:ext cx="5238360" cy="1561680"/>
          </a:xfrm>
          <a:prstGeom prst="rect">
            <a:avLst/>
          </a:prstGeom>
          <a:noFill/>
          <a:ln w="0">
            <a:noFill/>
          </a:ln>
        </p:spPr>
        <p:txBody>
          <a:bodyPr lIns="91440" rIns="91440" tIns="91440" bIns="91440" anchor="ctr">
            <a:normAutofit/>
          </a:bodyPr>
          <a:p>
            <a:pPr indent="0">
              <a:lnSpc>
                <a:spcPct val="100000"/>
              </a:lnSpc>
              <a:buNone/>
              <a:tabLst>
                <a:tab algn="l" pos="0"/>
              </a:tabLst>
            </a:pPr>
            <a:r>
              <a:rPr b="0" lang="en" sz="4500" spc="-1" strike="noStrike">
                <a:solidFill>
                  <a:schemeClr val="dk1"/>
                </a:solidFill>
                <a:latin typeface="Poppins SemiBold"/>
                <a:ea typeface="Poppins SemiBold"/>
              </a:rPr>
              <a:t>Data Insights</a:t>
            </a:r>
            <a:endParaRPr b="0" lang="fr-FR" sz="4500" spc="-1" strike="noStrike">
              <a:solidFill>
                <a:schemeClr val="dk1"/>
              </a:solidFill>
              <a:latin typeface="Arial"/>
            </a:endParaRPr>
          </a:p>
        </p:txBody>
      </p:sp>
      <p:sp>
        <p:nvSpPr>
          <p:cNvPr id="264" name="PlaceHolder 2"/>
          <p:cNvSpPr>
            <a:spLocks noGrp="1"/>
          </p:cNvSpPr>
          <p:nvPr>
            <p:ph type="title"/>
          </p:nvPr>
        </p:nvSpPr>
        <p:spPr>
          <a:xfrm>
            <a:off x="838080" y="838080"/>
            <a:ext cx="1847520" cy="1428480"/>
          </a:xfrm>
          <a:prstGeom prst="rect">
            <a:avLst/>
          </a:prstGeom>
          <a:noFill/>
          <a:ln w="0">
            <a:noFill/>
          </a:ln>
        </p:spPr>
        <p:txBody>
          <a:bodyPr lIns="91440" rIns="91440" tIns="91440" bIns="91440" anchor="ctr">
            <a:normAutofit fontScale="81894"/>
          </a:bodyPr>
          <a:p>
            <a:pPr indent="0">
              <a:lnSpc>
                <a:spcPct val="100000"/>
              </a:lnSpc>
              <a:buNone/>
              <a:tabLst>
                <a:tab algn="l" pos="0"/>
              </a:tabLst>
            </a:pPr>
            <a:r>
              <a:rPr b="0" lang="en" sz="10000" spc="-1" strike="noStrike">
                <a:solidFill>
                  <a:schemeClr val="accent1"/>
                </a:solidFill>
                <a:latin typeface="Poppins Light"/>
                <a:ea typeface="Poppins Light"/>
              </a:rPr>
              <a:t>02</a:t>
            </a:r>
            <a:endParaRPr b="0" lang="fr-FR" sz="10000" spc="-1" strike="noStrike">
              <a:solidFill>
                <a:schemeClr val="dk1"/>
              </a:solidFill>
              <a:latin typeface="Arial"/>
            </a:endParaRPr>
          </a:p>
        </p:txBody>
      </p:sp>
      <p:cxnSp>
        <p:nvCxnSpPr>
          <p:cNvPr id="265" name="Google Shape;383;p41"/>
          <p:cNvCxnSpPr/>
          <p:nvPr/>
        </p:nvCxnSpPr>
        <p:spPr>
          <a:xfrm>
            <a:off x="8445600" y="-75960"/>
            <a:ext cx="360" cy="5317920"/>
          </a:xfrm>
          <a:prstGeom prst="straightConnector1">
            <a:avLst/>
          </a:prstGeom>
          <a:ln w="9525">
            <a:solidFill>
              <a:srgbClr val="ffffff"/>
            </a:solidFill>
            <a:round/>
          </a:ln>
        </p:spPr>
      </p:cxnSp>
      <p:cxnSp>
        <p:nvCxnSpPr>
          <p:cNvPr id="266" name="Google Shape;384;p41"/>
          <p:cNvCxnSpPr/>
          <p:nvPr/>
        </p:nvCxnSpPr>
        <p:spPr>
          <a:xfrm>
            <a:off x="-53280" y="700200"/>
            <a:ext cx="8495280" cy="360"/>
          </a:xfrm>
          <a:prstGeom prst="straightConnector1">
            <a:avLst/>
          </a:prstGeom>
          <a:ln w="9525">
            <a:solidFill>
              <a:srgbClr val="ffffff"/>
            </a:solidFill>
            <a:round/>
          </a:ln>
        </p:spPr>
      </p:cxnSp>
      <p:cxnSp>
        <p:nvCxnSpPr>
          <p:cNvPr id="267" name="Google Shape;385;p41"/>
          <p:cNvCxnSpPr/>
          <p:nvPr/>
        </p:nvCxnSpPr>
        <p:spPr>
          <a:xfrm>
            <a:off x="-53280" y="2359080"/>
            <a:ext cx="8495280" cy="360"/>
          </a:xfrm>
          <a:prstGeom prst="straightConnector1">
            <a:avLst/>
          </a:prstGeom>
          <a:ln w="9525">
            <a:solidFill>
              <a:srgbClr val="ffffff"/>
            </a:solidFill>
            <a:round/>
          </a:ln>
        </p:spPr>
      </p:cxnSp>
      <p:grpSp>
        <p:nvGrpSpPr>
          <p:cNvPr id="268" name="Google Shape;386;p41"/>
          <p:cNvGrpSpPr/>
          <p:nvPr/>
        </p:nvGrpSpPr>
        <p:grpSpPr>
          <a:xfrm>
            <a:off x="5129280" y="700200"/>
            <a:ext cx="3316320" cy="3316320"/>
            <a:chOff x="5129280" y="700200"/>
            <a:chExt cx="3316320" cy="3316320"/>
          </a:xfrm>
        </p:grpSpPr>
        <p:cxnSp>
          <p:nvCxnSpPr>
            <p:cNvPr id="269" name="Google Shape;387;p41"/>
            <p:cNvCxnSpPr/>
            <p:nvPr/>
          </p:nvCxnSpPr>
          <p:spPr>
            <a:xfrm>
              <a:off x="7268040" y="700200"/>
              <a:ext cx="360" cy="3316680"/>
            </a:xfrm>
            <a:prstGeom prst="straightConnector1">
              <a:avLst/>
            </a:prstGeom>
            <a:ln w="9525">
              <a:solidFill>
                <a:srgbClr val="ffffff"/>
              </a:solidFill>
              <a:round/>
            </a:ln>
          </p:spPr>
        </p:cxnSp>
        <p:cxnSp>
          <p:nvCxnSpPr>
            <p:cNvPr id="270" name="Google Shape;388;p41"/>
            <p:cNvCxnSpPr/>
            <p:nvPr/>
          </p:nvCxnSpPr>
          <p:spPr>
            <a:xfrm flipH="1">
              <a:off x="6095520" y="1185840"/>
              <a:ext cx="2345400" cy="2345400"/>
            </a:xfrm>
            <a:prstGeom prst="straightConnector1">
              <a:avLst/>
            </a:prstGeom>
            <a:ln w="9525">
              <a:solidFill>
                <a:srgbClr val="ffffff"/>
              </a:solidFill>
              <a:round/>
            </a:ln>
          </p:spPr>
        </p:cxnSp>
        <p:cxnSp>
          <p:nvCxnSpPr>
            <p:cNvPr id="271" name="Google Shape;389;p41"/>
            <p:cNvCxnSpPr/>
            <p:nvPr/>
          </p:nvCxnSpPr>
          <p:spPr>
            <a:xfrm flipH="1" flipV="1">
              <a:off x="6095520" y="1186200"/>
              <a:ext cx="2345400" cy="2345040"/>
            </a:xfrm>
            <a:prstGeom prst="straightConnector1">
              <a:avLst/>
            </a:prstGeom>
            <a:ln w="9525">
              <a:solidFill>
                <a:srgbClr val="ffffff"/>
              </a:solidFill>
              <a:round/>
            </a:ln>
          </p:spPr>
        </p:cxnSp>
        <p:cxnSp>
          <p:nvCxnSpPr>
            <p:cNvPr id="272" name="Google Shape;390;p41"/>
            <p:cNvCxnSpPr/>
            <p:nvPr/>
          </p:nvCxnSpPr>
          <p:spPr>
            <a:xfrm>
              <a:off x="5129280" y="2358360"/>
              <a:ext cx="3316680" cy="360"/>
            </a:xfrm>
            <a:prstGeom prst="straightConnector1">
              <a:avLst/>
            </a:prstGeom>
            <a:ln w="9525">
              <a:solidFill>
                <a:srgbClr val="ffffff"/>
              </a:solidFill>
              <a:round/>
            </a:ln>
          </p:spPr>
        </p:cxnSp>
      </p:gr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3" name="PlaceHolder 1"/>
          <p:cNvSpPr>
            <a:spLocks noGrp="1"/>
          </p:cNvSpPr>
          <p:nvPr>
            <p:ph type="title"/>
          </p:nvPr>
        </p:nvSpPr>
        <p:spPr>
          <a:xfrm>
            <a:off x="2133720" y="1714680"/>
            <a:ext cx="5571720" cy="1552320"/>
          </a:xfrm>
          <a:prstGeom prst="rect">
            <a:avLst/>
          </a:prstGeom>
          <a:noFill/>
          <a:ln w="0">
            <a:noFill/>
          </a:ln>
        </p:spPr>
        <p:txBody>
          <a:bodyPr lIns="91440" rIns="91440" tIns="91440" bIns="91440" anchor="b">
            <a:normAutofit/>
          </a:bodyPr>
          <a:p>
            <a:pPr indent="0">
              <a:lnSpc>
                <a:spcPct val="100000"/>
              </a:lnSpc>
              <a:buNone/>
              <a:tabLst>
                <a:tab algn="l" pos="0"/>
              </a:tabLst>
            </a:pPr>
            <a:r>
              <a:rPr b="0" lang="en" sz="6000" spc="-1" strike="noStrike">
                <a:solidFill>
                  <a:schemeClr val="dk1"/>
                </a:solidFill>
                <a:latin typeface="Poppins SemiBold"/>
                <a:ea typeface="Poppins SemiBold"/>
              </a:rPr>
              <a:t>Trend analysis</a:t>
            </a:r>
            <a:endParaRPr b="0" lang="fr-FR" sz="6000" spc="-1" strike="noStrike">
              <a:solidFill>
                <a:schemeClr val="dk1"/>
              </a:solidFill>
              <a:latin typeface="Arial"/>
            </a:endParaRPr>
          </a:p>
        </p:txBody>
      </p:sp>
      <p:sp>
        <p:nvSpPr>
          <p:cNvPr id="274" name="PlaceHolder 2"/>
          <p:cNvSpPr>
            <a:spLocks noGrp="1"/>
          </p:cNvSpPr>
          <p:nvPr>
            <p:ph type="subTitle"/>
          </p:nvPr>
        </p:nvSpPr>
        <p:spPr>
          <a:xfrm>
            <a:off x="2133720" y="3152880"/>
            <a:ext cx="5571720" cy="1323720"/>
          </a:xfrm>
          <a:prstGeom prst="rect">
            <a:avLst/>
          </a:prstGeom>
          <a:noFill/>
          <a:ln w="0">
            <a:noFill/>
          </a:ln>
        </p:spPr>
        <p:txBody>
          <a:bodyPr lIns="91440" rIns="91440" tIns="91440" bIns="91440" anchor="t">
            <a:normAutofit/>
          </a:bodyPr>
          <a:p>
            <a:pPr indent="0">
              <a:lnSpc>
                <a:spcPct val="100000"/>
              </a:lnSpc>
              <a:buNone/>
              <a:tabLst>
                <a:tab algn="l" pos="0"/>
              </a:tabLst>
            </a:pPr>
            <a:r>
              <a:rPr b="0" lang="en" sz="1400" spc="-1" strike="noStrike">
                <a:solidFill>
                  <a:schemeClr val="dk1"/>
                </a:solidFill>
                <a:latin typeface="Poppins"/>
                <a:ea typeface="Poppins"/>
              </a:rPr>
              <a:t>Utilizing historical stock data, users can visualize trends over time, identifying patterns in stock performance, seasonal variations, and market reactions to external events. This analysis is crucial for predicting future movements and making informed investment decisions.</a:t>
            </a:r>
            <a:endParaRPr b="0" lang="en-US" sz="1400" spc="-1" strike="noStrike">
              <a:solidFill>
                <a:srgbClr val="ffffff"/>
              </a:solidFill>
              <a:latin typeface="OpenSymbol"/>
            </a:endParaRPr>
          </a:p>
        </p:txBody>
      </p:sp>
      <p:cxnSp>
        <p:nvCxnSpPr>
          <p:cNvPr id="275" name="Google Shape;369;p40"/>
          <p:cNvCxnSpPr/>
          <p:nvPr/>
        </p:nvCxnSpPr>
        <p:spPr>
          <a:xfrm>
            <a:off x="-97920" y="1037880"/>
            <a:ext cx="9342000" cy="360"/>
          </a:xfrm>
          <a:prstGeom prst="straightConnector1">
            <a:avLst/>
          </a:prstGeom>
          <a:ln w="9525">
            <a:solidFill>
              <a:srgbClr val="ffffff"/>
            </a:solidFill>
            <a:round/>
          </a:ln>
        </p:spPr>
      </p:cxnSp>
      <p:cxnSp>
        <p:nvCxnSpPr>
          <p:cNvPr id="276" name="Google Shape;370;p40"/>
          <p:cNvCxnSpPr/>
          <p:nvPr/>
        </p:nvCxnSpPr>
        <p:spPr>
          <a:xfrm>
            <a:off x="-106920" y="2943000"/>
            <a:ext cx="2021760" cy="360"/>
          </a:xfrm>
          <a:prstGeom prst="straightConnector1">
            <a:avLst/>
          </a:prstGeom>
          <a:ln w="9525">
            <a:solidFill>
              <a:srgbClr val="ffffff"/>
            </a:solidFill>
            <a:round/>
          </a:ln>
        </p:spPr>
      </p:cxnSp>
      <p:cxnSp>
        <p:nvCxnSpPr>
          <p:cNvPr id="277" name="Google Shape;371;p40"/>
          <p:cNvCxnSpPr/>
          <p:nvPr/>
        </p:nvCxnSpPr>
        <p:spPr>
          <a:xfrm>
            <a:off x="1907640" y="-93960"/>
            <a:ext cx="360" cy="5321880"/>
          </a:xfrm>
          <a:prstGeom prst="straightConnector1">
            <a:avLst/>
          </a:prstGeom>
          <a:ln w="9525">
            <a:solidFill>
              <a:srgbClr val="ffffff"/>
            </a:solidFill>
            <a:round/>
          </a:ln>
        </p:spPr>
      </p:cxnSp>
      <p:grpSp>
        <p:nvGrpSpPr>
          <p:cNvPr id="278" name="Google Shape;372;p40"/>
          <p:cNvGrpSpPr/>
          <p:nvPr/>
        </p:nvGrpSpPr>
        <p:grpSpPr>
          <a:xfrm>
            <a:off x="0" y="1037880"/>
            <a:ext cx="1905120" cy="1905120"/>
            <a:chOff x="0" y="1037880"/>
            <a:chExt cx="1905120" cy="1905120"/>
          </a:xfrm>
        </p:grpSpPr>
        <p:cxnSp>
          <p:nvCxnSpPr>
            <p:cNvPr id="279" name="Google Shape;373;p40"/>
            <p:cNvCxnSpPr/>
            <p:nvPr/>
          </p:nvCxnSpPr>
          <p:spPr>
            <a:xfrm>
              <a:off x="952560" y="1037880"/>
              <a:ext cx="360" cy="1905480"/>
            </a:xfrm>
            <a:prstGeom prst="straightConnector1">
              <a:avLst/>
            </a:prstGeom>
            <a:ln w="9525">
              <a:solidFill>
                <a:srgbClr val="ffffff"/>
              </a:solidFill>
              <a:round/>
            </a:ln>
          </p:spPr>
        </p:cxnSp>
        <p:cxnSp>
          <p:nvCxnSpPr>
            <p:cNvPr id="280" name="Google Shape;374;p40"/>
            <p:cNvCxnSpPr/>
            <p:nvPr/>
          </p:nvCxnSpPr>
          <p:spPr>
            <a:xfrm flipH="1">
              <a:off x="279000" y="1316880"/>
              <a:ext cx="1347480" cy="1347480"/>
            </a:xfrm>
            <a:prstGeom prst="straightConnector1">
              <a:avLst/>
            </a:prstGeom>
            <a:ln w="9525">
              <a:solidFill>
                <a:srgbClr val="ffffff"/>
              </a:solidFill>
              <a:round/>
            </a:ln>
          </p:spPr>
        </p:cxnSp>
        <p:cxnSp>
          <p:nvCxnSpPr>
            <p:cNvPr id="281" name="Google Shape;375;p40"/>
            <p:cNvCxnSpPr/>
            <p:nvPr/>
          </p:nvCxnSpPr>
          <p:spPr>
            <a:xfrm flipH="1" flipV="1">
              <a:off x="279000" y="1316880"/>
              <a:ext cx="1347480" cy="1347480"/>
            </a:xfrm>
            <a:prstGeom prst="straightConnector1">
              <a:avLst/>
            </a:prstGeom>
            <a:ln w="9525">
              <a:solidFill>
                <a:srgbClr val="ffffff"/>
              </a:solidFill>
              <a:round/>
            </a:ln>
          </p:spPr>
        </p:cxnSp>
        <p:cxnSp>
          <p:nvCxnSpPr>
            <p:cNvPr id="282" name="Google Shape;376;p40"/>
            <p:cNvCxnSpPr/>
            <p:nvPr/>
          </p:nvCxnSpPr>
          <p:spPr>
            <a:xfrm>
              <a:off x="0" y="1990440"/>
              <a:ext cx="1905480" cy="360"/>
            </a:xfrm>
            <a:prstGeom prst="straightConnector1">
              <a:avLst/>
            </a:prstGeom>
            <a:ln w="9525">
              <a:solidFill>
                <a:srgbClr val="ffffff"/>
              </a:solidFill>
              <a:round/>
            </a:ln>
          </p:spPr>
        </p:cxnSp>
      </p:gr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3" name="PlaceHolder 1"/>
          <p:cNvSpPr>
            <a:spLocks noGrp="1"/>
          </p:cNvSpPr>
          <p:nvPr>
            <p:ph type="title"/>
          </p:nvPr>
        </p:nvSpPr>
        <p:spPr>
          <a:xfrm>
            <a:off x="2133720" y="1714680"/>
            <a:ext cx="5571720" cy="1552320"/>
          </a:xfrm>
          <a:prstGeom prst="rect">
            <a:avLst/>
          </a:prstGeom>
          <a:noFill/>
          <a:ln w="0">
            <a:noFill/>
          </a:ln>
        </p:spPr>
        <p:txBody>
          <a:bodyPr lIns="91440" rIns="91440" tIns="91440" bIns="91440" anchor="b">
            <a:normAutofit fontScale="98317"/>
          </a:bodyPr>
          <a:p>
            <a:pPr indent="0">
              <a:lnSpc>
                <a:spcPct val="100000"/>
              </a:lnSpc>
              <a:buNone/>
              <a:tabLst>
                <a:tab algn="l" pos="0"/>
              </a:tabLst>
            </a:pPr>
            <a:r>
              <a:rPr b="0" lang="en" sz="6000" spc="-1" strike="noStrike">
                <a:solidFill>
                  <a:schemeClr val="dk1"/>
                </a:solidFill>
                <a:latin typeface="Poppins SemiBold"/>
                <a:ea typeface="Poppins SemiBold"/>
              </a:rPr>
              <a:t>Volume fluctuations</a:t>
            </a:r>
            <a:endParaRPr b="0" lang="fr-FR" sz="6000" spc="-1" strike="noStrike">
              <a:solidFill>
                <a:schemeClr val="dk1"/>
              </a:solidFill>
              <a:latin typeface="Arial"/>
            </a:endParaRPr>
          </a:p>
        </p:txBody>
      </p:sp>
      <p:sp>
        <p:nvSpPr>
          <p:cNvPr id="284" name="PlaceHolder 2"/>
          <p:cNvSpPr>
            <a:spLocks noGrp="1"/>
          </p:cNvSpPr>
          <p:nvPr>
            <p:ph type="subTitle"/>
          </p:nvPr>
        </p:nvSpPr>
        <p:spPr>
          <a:xfrm>
            <a:off x="2133720" y="3152880"/>
            <a:ext cx="5571720" cy="1323720"/>
          </a:xfrm>
          <a:prstGeom prst="rect">
            <a:avLst/>
          </a:prstGeom>
          <a:noFill/>
          <a:ln w="0">
            <a:noFill/>
          </a:ln>
        </p:spPr>
        <p:txBody>
          <a:bodyPr lIns="91440" rIns="91440" tIns="91440" bIns="91440" anchor="t">
            <a:normAutofit/>
          </a:bodyPr>
          <a:p>
            <a:pPr indent="0">
              <a:lnSpc>
                <a:spcPct val="100000"/>
              </a:lnSpc>
              <a:buNone/>
              <a:tabLst>
                <a:tab algn="l" pos="0"/>
              </a:tabLst>
            </a:pPr>
            <a:r>
              <a:rPr b="0" lang="en" sz="1400" spc="-1" strike="noStrike">
                <a:solidFill>
                  <a:schemeClr val="dk1"/>
                </a:solidFill>
                <a:latin typeface="Poppins"/>
                <a:ea typeface="Poppins"/>
              </a:rPr>
              <a:t>The dashboard tracks trading volume variations, providing insights into market activity levels. Increased volume often indicates strong sentiment or reaction to news, while low volume may suggest indecision. Understanding these fluctuations helps in assessing market strength and trends.</a:t>
            </a:r>
            <a:endParaRPr b="0" lang="en-US" sz="1400" spc="-1" strike="noStrike">
              <a:solidFill>
                <a:srgbClr val="ffffff"/>
              </a:solidFill>
              <a:latin typeface="OpenSymbol"/>
            </a:endParaRPr>
          </a:p>
        </p:txBody>
      </p:sp>
      <p:cxnSp>
        <p:nvCxnSpPr>
          <p:cNvPr id="285" name="Google Shape;369;p40"/>
          <p:cNvCxnSpPr/>
          <p:nvPr/>
        </p:nvCxnSpPr>
        <p:spPr>
          <a:xfrm>
            <a:off x="-97920" y="1037880"/>
            <a:ext cx="9342000" cy="360"/>
          </a:xfrm>
          <a:prstGeom prst="straightConnector1">
            <a:avLst/>
          </a:prstGeom>
          <a:ln w="9525">
            <a:solidFill>
              <a:srgbClr val="ffffff"/>
            </a:solidFill>
            <a:round/>
          </a:ln>
        </p:spPr>
      </p:cxnSp>
      <p:cxnSp>
        <p:nvCxnSpPr>
          <p:cNvPr id="286" name="Google Shape;370;p40"/>
          <p:cNvCxnSpPr/>
          <p:nvPr/>
        </p:nvCxnSpPr>
        <p:spPr>
          <a:xfrm>
            <a:off x="-106920" y="2943000"/>
            <a:ext cx="2021760" cy="360"/>
          </a:xfrm>
          <a:prstGeom prst="straightConnector1">
            <a:avLst/>
          </a:prstGeom>
          <a:ln w="9525">
            <a:solidFill>
              <a:srgbClr val="ffffff"/>
            </a:solidFill>
            <a:round/>
          </a:ln>
        </p:spPr>
      </p:cxnSp>
      <p:cxnSp>
        <p:nvCxnSpPr>
          <p:cNvPr id="287" name="Google Shape;371;p40"/>
          <p:cNvCxnSpPr/>
          <p:nvPr/>
        </p:nvCxnSpPr>
        <p:spPr>
          <a:xfrm>
            <a:off x="1907640" y="-93960"/>
            <a:ext cx="360" cy="5321880"/>
          </a:xfrm>
          <a:prstGeom prst="straightConnector1">
            <a:avLst/>
          </a:prstGeom>
          <a:ln w="9525">
            <a:solidFill>
              <a:srgbClr val="ffffff"/>
            </a:solidFill>
            <a:round/>
          </a:ln>
        </p:spPr>
      </p:cxnSp>
      <p:grpSp>
        <p:nvGrpSpPr>
          <p:cNvPr id="288" name="Google Shape;372;p40"/>
          <p:cNvGrpSpPr/>
          <p:nvPr/>
        </p:nvGrpSpPr>
        <p:grpSpPr>
          <a:xfrm>
            <a:off x="0" y="1037880"/>
            <a:ext cx="1905120" cy="1905120"/>
            <a:chOff x="0" y="1037880"/>
            <a:chExt cx="1905120" cy="1905120"/>
          </a:xfrm>
        </p:grpSpPr>
        <p:cxnSp>
          <p:nvCxnSpPr>
            <p:cNvPr id="289" name="Google Shape;373;p40"/>
            <p:cNvCxnSpPr/>
            <p:nvPr/>
          </p:nvCxnSpPr>
          <p:spPr>
            <a:xfrm>
              <a:off x="952560" y="1037880"/>
              <a:ext cx="360" cy="1905480"/>
            </a:xfrm>
            <a:prstGeom prst="straightConnector1">
              <a:avLst/>
            </a:prstGeom>
            <a:ln w="9525">
              <a:solidFill>
                <a:srgbClr val="ffffff"/>
              </a:solidFill>
              <a:round/>
            </a:ln>
          </p:spPr>
        </p:cxnSp>
        <p:cxnSp>
          <p:nvCxnSpPr>
            <p:cNvPr id="290" name="Google Shape;374;p40"/>
            <p:cNvCxnSpPr/>
            <p:nvPr/>
          </p:nvCxnSpPr>
          <p:spPr>
            <a:xfrm flipH="1">
              <a:off x="279000" y="1316880"/>
              <a:ext cx="1347480" cy="1347480"/>
            </a:xfrm>
            <a:prstGeom prst="straightConnector1">
              <a:avLst/>
            </a:prstGeom>
            <a:ln w="9525">
              <a:solidFill>
                <a:srgbClr val="ffffff"/>
              </a:solidFill>
              <a:round/>
            </a:ln>
          </p:spPr>
        </p:cxnSp>
        <p:cxnSp>
          <p:nvCxnSpPr>
            <p:cNvPr id="291" name="Google Shape;375;p40"/>
            <p:cNvCxnSpPr/>
            <p:nvPr/>
          </p:nvCxnSpPr>
          <p:spPr>
            <a:xfrm flipH="1" flipV="1">
              <a:off x="279000" y="1316880"/>
              <a:ext cx="1347480" cy="1347480"/>
            </a:xfrm>
            <a:prstGeom prst="straightConnector1">
              <a:avLst/>
            </a:prstGeom>
            <a:ln w="9525">
              <a:solidFill>
                <a:srgbClr val="ffffff"/>
              </a:solidFill>
              <a:round/>
            </a:ln>
          </p:spPr>
        </p:cxnSp>
        <p:cxnSp>
          <p:nvCxnSpPr>
            <p:cNvPr id="292" name="Google Shape;376;p40"/>
            <p:cNvCxnSpPr/>
            <p:nvPr/>
          </p:nvCxnSpPr>
          <p:spPr>
            <a:xfrm>
              <a:off x="0" y="1990440"/>
              <a:ext cx="1905480" cy="360"/>
            </a:xfrm>
            <a:prstGeom prst="straightConnector1">
              <a:avLst/>
            </a:prstGeom>
            <a:ln w="9525">
              <a:solidFill>
                <a:srgbClr val="ffffff"/>
              </a:solidFill>
              <a:round/>
            </a:ln>
          </p:spPr>
        </p:cxnSp>
      </p:gr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Financial Assembly by Slidesgo">
  <a:themeElements>
    <a:clrScheme name="Simple Light">
      <a:dk1>
        <a:srgbClr val="ffffff"/>
      </a:dk1>
      <a:lt1>
        <a:srgbClr val="131313"/>
      </a:lt1>
      <a:dk2>
        <a:srgbClr val="666666"/>
      </a:dk2>
      <a:lt2>
        <a:srgbClr val="b7b7b7"/>
      </a:lt2>
      <a:accent1>
        <a:srgbClr val="efefe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0.xml><?xml version="1.0" encoding="utf-8"?>
<a:theme xmlns:a="http://schemas.openxmlformats.org/drawingml/2006/main" xmlns:r="http://schemas.openxmlformats.org/officeDocument/2006/relationships" name="Financial Assembly by Slidesgo">
  <a:themeElements>
    <a:clrScheme name="Simple Light">
      <a:dk1>
        <a:srgbClr val="ffffff"/>
      </a:dk1>
      <a:lt1>
        <a:srgbClr val="131313"/>
      </a:lt1>
      <a:dk2>
        <a:srgbClr val="666666"/>
      </a:dk2>
      <a:lt2>
        <a:srgbClr val="b7b7b7"/>
      </a:lt2>
      <a:accent1>
        <a:srgbClr val="efefe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1.xml><?xml version="1.0" encoding="utf-8"?>
<a:theme xmlns:a="http://schemas.openxmlformats.org/drawingml/2006/main" xmlns:r="http://schemas.openxmlformats.org/officeDocument/2006/relationships" name="Financial Assembly by Slidesgo">
  <a:themeElements>
    <a:clrScheme name="Simple Light">
      <a:dk1>
        <a:srgbClr val="ffffff"/>
      </a:dk1>
      <a:lt1>
        <a:srgbClr val="131313"/>
      </a:lt1>
      <a:dk2>
        <a:srgbClr val="666666"/>
      </a:dk2>
      <a:lt2>
        <a:srgbClr val="b7b7b7"/>
      </a:lt2>
      <a:accent1>
        <a:srgbClr val="efefe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2.xml><?xml version="1.0" encoding="utf-8"?>
<a:theme xmlns:a="http://schemas.openxmlformats.org/drawingml/2006/main" xmlns:r="http://schemas.openxmlformats.org/officeDocument/2006/relationships" name="Financial Assembly by Slidesgo">
  <a:themeElements>
    <a:clrScheme name="Simple Light">
      <a:dk1>
        <a:srgbClr val="ffffff"/>
      </a:dk1>
      <a:lt1>
        <a:srgbClr val="131313"/>
      </a:lt1>
      <a:dk2>
        <a:srgbClr val="666666"/>
      </a:dk2>
      <a:lt2>
        <a:srgbClr val="b7b7b7"/>
      </a:lt2>
      <a:accent1>
        <a:srgbClr val="efefe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3.xml><?xml version="1.0" encoding="utf-8"?>
<a:theme xmlns:a="http://schemas.openxmlformats.org/drawingml/2006/main" xmlns:r="http://schemas.openxmlformats.org/officeDocument/2006/relationships" name="Financial Assembly by Slidesgo">
  <a:themeElements>
    <a:clrScheme name="Simple Light">
      <a:dk1>
        <a:srgbClr val="ffffff"/>
      </a:dk1>
      <a:lt1>
        <a:srgbClr val="131313"/>
      </a:lt1>
      <a:dk2>
        <a:srgbClr val="666666"/>
      </a:dk2>
      <a:lt2>
        <a:srgbClr val="b7b7b7"/>
      </a:lt2>
      <a:accent1>
        <a:srgbClr val="efefe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4.xml><?xml version="1.0" encoding="utf-8"?>
<a:theme xmlns:a="http://schemas.openxmlformats.org/drawingml/2006/main" xmlns:r="http://schemas.openxmlformats.org/officeDocument/2006/relationships" name="Financial Assembly by Slidesgo">
  <a:themeElements>
    <a:clrScheme name="Simple Light">
      <a:dk1>
        <a:srgbClr val="ffffff"/>
      </a:dk1>
      <a:lt1>
        <a:srgbClr val="131313"/>
      </a:lt1>
      <a:dk2>
        <a:srgbClr val="666666"/>
      </a:dk2>
      <a:lt2>
        <a:srgbClr val="b7b7b7"/>
      </a:lt2>
      <a:accent1>
        <a:srgbClr val="efefe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5.xml><?xml version="1.0" encoding="utf-8"?>
<a:theme xmlns:a="http://schemas.openxmlformats.org/drawingml/2006/main" xmlns:r="http://schemas.openxmlformats.org/officeDocument/2006/relationships" name="Financial Assembly by Slidesgo">
  <a:themeElements>
    <a:clrScheme name="Simple Light">
      <a:dk1>
        <a:srgbClr val="ffffff"/>
      </a:dk1>
      <a:lt1>
        <a:srgbClr val="131313"/>
      </a:lt1>
      <a:dk2>
        <a:srgbClr val="666666"/>
      </a:dk2>
      <a:lt2>
        <a:srgbClr val="b7b7b7"/>
      </a:lt2>
      <a:accent1>
        <a:srgbClr val="efefe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6.xml><?xml version="1.0" encoding="utf-8"?>
<a:theme xmlns:a="http://schemas.openxmlformats.org/drawingml/2006/main" xmlns:r="http://schemas.openxmlformats.org/officeDocument/2006/relationships" name="Financial Assembly by Slidesgo">
  <a:themeElements>
    <a:clrScheme name="Simple Light">
      <a:dk1>
        <a:srgbClr val="ffffff"/>
      </a:dk1>
      <a:lt1>
        <a:srgbClr val="131313"/>
      </a:lt1>
      <a:dk2>
        <a:srgbClr val="666666"/>
      </a:dk2>
      <a:lt2>
        <a:srgbClr val="b7b7b7"/>
      </a:lt2>
      <a:accent1>
        <a:srgbClr val="efefe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7.xml><?xml version="1.0" encoding="utf-8"?>
<a:theme xmlns:a="http://schemas.openxmlformats.org/drawingml/2006/main" xmlns:r="http://schemas.openxmlformats.org/officeDocument/2006/relationships" name="Financial Assembly by Slidesgo">
  <a:themeElements>
    <a:clrScheme name="Simple Light">
      <a:dk1>
        <a:srgbClr val="ffffff"/>
      </a:dk1>
      <a:lt1>
        <a:srgbClr val="131313"/>
      </a:lt1>
      <a:dk2>
        <a:srgbClr val="666666"/>
      </a:dk2>
      <a:lt2>
        <a:srgbClr val="b7b7b7"/>
      </a:lt2>
      <a:accent1>
        <a:srgbClr val="efefe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8.xml><?xml version="1.0" encoding="utf-8"?>
<a:theme xmlns:a="http://schemas.openxmlformats.org/drawingml/2006/main" xmlns:r="http://schemas.openxmlformats.org/officeDocument/2006/relationships" name="Financial Assembly by Slidesgo">
  <a:themeElements>
    <a:clrScheme name="Simple Light">
      <a:dk1>
        <a:srgbClr val="ffffff"/>
      </a:dk1>
      <a:lt1>
        <a:srgbClr val="131313"/>
      </a:lt1>
      <a:dk2>
        <a:srgbClr val="666666"/>
      </a:dk2>
      <a:lt2>
        <a:srgbClr val="b7b7b7"/>
      </a:lt2>
      <a:accent1>
        <a:srgbClr val="efefe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9.xml><?xml version="1.0" encoding="utf-8"?>
<a:theme xmlns:a="http://schemas.openxmlformats.org/drawingml/2006/main" xmlns:r="http://schemas.openxmlformats.org/officeDocument/2006/relationships" name="Financial Assembly by Slidesgo">
  <a:themeElements>
    <a:clrScheme name="Simple Light">
      <a:dk1>
        <a:srgbClr val="ffffff"/>
      </a:dk1>
      <a:lt1>
        <a:srgbClr val="131313"/>
      </a:lt1>
      <a:dk2>
        <a:srgbClr val="666666"/>
      </a:dk2>
      <a:lt2>
        <a:srgbClr val="b7b7b7"/>
      </a:lt2>
      <a:accent1>
        <a:srgbClr val="efefe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xml><?xml version="1.0" encoding="utf-8"?>
<a:theme xmlns:a="http://schemas.openxmlformats.org/drawingml/2006/main" xmlns:r="http://schemas.openxmlformats.org/officeDocument/2006/relationships" name="Financial Assembly by Slidesgo">
  <a:themeElements>
    <a:clrScheme name="Simple Light">
      <a:dk1>
        <a:srgbClr val="ffffff"/>
      </a:dk1>
      <a:lt1>
        <a:srgbClr val="131313"/>
      </a:lt1>
      <a:dk2>
        <a:srgbClr val="666666"/>
      </a:dk2>
      <a:lt2>
        <a:srgbClr val="b7b7b7"/>
      </a:lt2>
      <a:accent1>
        <a:srgbClr val="efefe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0.xml><?xml version="1.0" encoding="utf-8"?>
<a:theme xmlns:a="http://schemas.openxmlformats.org/drawingml/2006/main" xmlns:r="http://schemas.openxmlformats.org/officeDocument/2006/relationships" name="Financial Assembly by Slidesgo">
  <a:themeElements>
    <a:clrScheme name="Simple Light">
      <a:dk1>
        <a:srgbClr val="ffffff"/>
      </a:dk1>
      <a:lt1>
        <a:srgbClr val="131313"/>
      </a:lt1>
      <a:dk2>
        <a:srgbClr val="666666"/>
      </a:dk2>
      <a:lt2>
        <a:srgbClr val="b7b7b7"/>
      </a:lt2>
      <a:accent1>
        <a:srgbClr val="efefe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1.xml><?xml version="1.0" encoding="utf-8"?>
<a:theme xmlns:a="http://schemas.openxmlformats.org/drawingml/2006/main" xmlns:r="http://schemas.openxmlformats.org/officeDocument/2006/relationships" name="Financial Assembly by Slidesgo">
  <a:themeElements>
    <a:clrScheme name="Simple Light">
      <a:dk1>
        <a:srgbClr val="ffffff"/>
      </a:dk1>
      <a:lt1>
        <a:srgbClr val="131313"/>
      </a:lt1>
      <a:dk2>
        <a:srgbClr val="666666"/>
      </a:dk2>
      <a:lt2>
        <a:srgbClr val="b7b7b7"/>
      </a:lt2>
      <a:accent1>
        <a:srgbClr val="efefe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2.xml><?xml version="1.0" encoding="utf-8"?>
<a:theme xmlns:a="http://schemas.openxmlformats.org/drawingml/2006/main" xmlns:r="http://schemas.openxmlformats.org/officeDocument/2006/relationships" name="Financial Assembly by Slidesgo">
  <a:themeElements>
    <a:clrScheme name="Simple Light">
      <a:dk1>
        <a:srgbClr val="ffffff"/>
      </a:dk1>
      <a:lt1>
        <a:srgbClr val="131313"/>
      </a:lt1>
      <a:dk2>
        <a:srgbClr val="666666"/>
      </a:dk2>
      <a:lt2>
        <a:srgbClr val="b7b7b7"/>
      </a:lt2>
      <a:accent1>
        <a:srgbClr val="efefe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3.xml><?xml version="1.0" encoding="utf-8"?>
<a:theme xmlns:a="http://schemas.openxmlformats.org/drawingml/2006/main" xmlns:r="http://schemas.openxmlformats.org/officeDocument/2006/relationships" name="Financial Assembly by Slidesgo">
  <a:themeElements>
    <a:clrScheme name="Simple Light">
      <a:dk1>
        <a:srgbClr val="ffffff"/>
      </a:dk1>
      <a:lt1>
        <a:srgbClr val="131313"/>
      </a:lt1>
      <a:dk2>
        <a:srgbClr val="666666"/>
      </a:dk2>
      <a:lt2>
        <a:srgbClr val="b7b7b7"/>
      </a:lt2>
      <a:accent1>
        <a:srgbClr val="efefe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4.xml><?xml version="1.0" encoding="utf-8"?>
<a:theme xmlns:a="http://schemas.openxmlformats.org/drawingml/2006/main" xmlns:r="http://schemas.openxmlformats.org/officeDocument/2006/relationships" name="Financial Assembly by Slidesgo">
  <a:themeElements>
    <a:clrScheme name="Simple Light">
      <a:dk1>
        <a:srgbClr val="ffffff"/>
      </a:dk1>
      <a:lt1>
        <a:srgbClr val="131313"/>
      </a:lt1>
      <a:dk2>
        <a:srgbClr val="666666"/>
      </a:dk2>
      <a:lt2>
        <a:srgbClr val="b7b7b7"/>
      </a:lt2>
      <a:accent1>
        <a:srgbClr val="efefe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5.xml><?xml version="1.0" encoding="utf-8"?>
<a:theme xmlns:a="http://schemas.openxmlformats.org/drawingml/2006/main" xmlns:r="http://schemas.openxmlformats.org/officeDocument/2006/relationships" name="Financial Assembly by Slidesgo">
  <a:themeElements>
    <a:clrScheme name="Simple Light">
      <a:dk1>
        <a:srgbClr val="ffffff"/>
      </a:dk1>
      <a:lt1>
        <a:srgbClr val="131313"/>
      </a:lt1>
      <a:dk2>
        <a:srgbClr val="666666"/>
      </a:dk2>
      <a:lt2>
        <a:srgbClr val="b7b7b7"/>
      </a:lt2>
      <a:accent1>
        <a:srgbClr val="efefe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6.xml><?xml version="1.0" encoding="utf-8"?>
<a:theme xmlns:a="http://schemas.openxmlformats.org/drawingml/2006/main" xmlns:r="http://schemas.openxmlformats.org/officeDocument/2006/relationships" name="Financial Assembly by Slidesgo">
  <a:themeElements>
    <a:clrScheme name="Simple Light">
      <a:dk1>
        <a:srgbClr val="ffffff"/>
      </a:dk1>
      <a:lt1>
        <a:srgbClr val="131313"/>
      </a:lt1>
      <a:dk2>
        <a:srgbClr val="666666"/>
      </a:dk2>
      <a:lt2>
        <a:srgbClr val="b7b7b7"/>
      </a:lt2>
      <a:accent1>
        <a:srgbClr val="efefe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7.xml><?xml version="1.0" encoding="utf-8"?>
<a:theme xmlns:a="http://schemas.openxmlformats.org/drawingml/2006/main" xmlns:r="http://schemas.openxmlformats.org/officeDocument/2006/relationships" name="Financial Assembly by Slidesgo">
  <a:themeElements>
    <a:clrScheme name="Simple Light">
      <a:dk1>
        <a:srgbClr val="ffffff"/>
      </a:dk1>
      <a:lt1>
        <a:srgbClr val="131313"/>
      </a:lt1>
      <a:dk2>
        <a:srgbClr val="666666"/>
      </a:dk2>
      <a:lt2>
        <a:srgbClr val="b7b7b7"/>
      </a:lt2>
      <a:accent1>
        <a:srgbClr val="efefe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8.xml><?xml version="1.0" encoding="utf-8"?>
<a:theme xmlns:a="http://schemas.openxmlformats.org/drawingml/2006/main" xmlns:r="http://schemas.openxmlformats.org/officeDocument/2006/relationships" name="Financial Assembly by Slidesgo">
  <a:themeElements>
    <a:clrScheme name="Simple Light">
      <a:dk1>
        <a:srgbClr val="ffffff"/>
      </a:dk1>
      <a:lt1>
        <a:srgbClr val="131313"/>
      </a:lt1>
      <a:dk2>
        <a:srgbClr val="666666"/>
      </a:dk2>
      <a:lt2>
        <a:srgbClr val="b7b7b7"/>
      </a:lt2>
      <a:accent1>
        <a:srgbClr val="efefe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9.xml><?xml version="1.0" encoding="utf-8"?>
<a:theme xmlns:a="http://schemas.openxmlformats.org/drawingml/2006/main" xmlns:r="http://schemas.openxmlformats.org/officeDocument/2006/relationships" name="Financial Assembly by Slidesgo">
  <a:themeElements>
    <a:clrScheme name="Simple Light">
      <a:dk1>
        <a:srgbClr val="ffffff"/>
      </a:dk1>
      <a:lt1>
        <a:srgbClr val="131313"/>
      </a:lt1>
      <a:dk2>
        <a:srgbClr val="666666"/>
      </a:dk2>
      <a:lt2>
        <a:srgbClr val="b7b7b7"/>
      </a:lt2>
      <a:accent1>
        <a:srgbClr val="efefe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xml><?xml version="1.0" encoding="utf-8"?>
<a:theme xmlns:a="http://schemas.openxmlformats.org/drawingml/2006/main" xmlns:r="http://schemas.openxmlformats.org/officeDocument/2006/relationships" name="Financial Assembly by Slidesgo">
  <a:themeElements>
    <a:clrScheme name="Simple Light">
      <a:dk1>
        <a:srgbClr val="ffffff"/>
      </a:dk1>
      <a:lt1>
        <a:srgbClr val="131313"/>
      </a:lt1>
      <a:dk2>
        <a:srgbClr val="666666"/>
      </a:dk2>
      <a:lt2>
        <a:srgbClr val="b7b7b7"/>
      </a:lt2>
      <a:accent1>
        <a:srgbClr val="efefe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0.xml><?xml version="1.0" encoding="utf-8"?>
<a:theme xmlns:a="http://schemas.openxmlformats.org/drawingml/2006/main" xmlns:r="http://schemas.openxmlformats.org/officeDocument/2006/relationships" name="Financial Assembly by Slidesgo">
  <a:themeElements>
    <a:clrScheme name="Simple Light">
      <a:dk1>
        <a:srgbClr val="ffffff"/>
      </a:dk1>
      <a:lt1>
        <a:srgbClr val="131313"/>
      </a:lt1>
      <a:dk2>
        <a:srgbClr val="666666"/>
      </a:dk2>
      <a:lt2>
        <a:srgbClr val="b7b7b7"/>
      </a:lt2>
      <a:accent1>
        <a:srgbClr val="efefe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1.xml><?xml version="1.0" encoding="utf-8"?>
<a:theme xmlns:a="http://schemas.openxmlformats.org/drawingml/2006/main" xmlns:r="http://schemas.openxmlformats.org/officeDocument/2006/relationships" name="Financial Assembly by Slidesgo">
  <a:themeElements>
    <a:clrScheme name="Simple Light">
      <a:dk1>
        <a:srgbClr val="ffffff"/>
      </a:dk1>
      <a:lt1>
        <a:srgbClr val="131313"/>
      </a:lt1>
      <a:dk2>
        <a:srgbClr val="666666"/>
      </a:dk2>
      <a:lt2>
        <a:srgbClr val="b7b7b7"/>
      </a:lt2>
      <a:accent1>
        <a:srgbClr val="efefe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2.xml><?xml version="1.0" encoding="utf-8"?>
<a:theme xmlns:a="http://schemas.openxmlformats.org/drawingml/2006/main" xmlns:r="http://schemas.openxmlformats.org/officeDocument/2006/relationships" name="Financial Assembly by Slidesgo">
  <a:themeElements>
    <a:clrScheme name="Simple Light">
      <a:dk1>
        <a:srgbClr val="ffffff"/>
      </a:dk1>
      <a:lt1>
        <a:srgbClr val="131313"/>
      </a:lt1>
      <a:dk2>
        <a:srgbClr val="666666"/>
      </a:dk2>
      <a:lt2>
        <a:srgbClr val="b7b7b7"/>
      </a:lt2>
      <a:accent1>
        <a:srgbClr val="efefe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3.xml><?xml version="1.0" encoding="utf-8"?>
<a:theme xmlns:a="http://schemas.openxmlformats.org/drawingml/2006/main" xmlns:r="http://schemas.openxmlformats.org/officeDocument/2006/relationships" name="Slidesgo Final Pages">
  <a:themeElements>
    <a:clrScheme name="Simple Light">
      <a:dk1>
        <a:srgbClr val="0e2a47"/>
      </a:dk1>
      <a:lt1>
        <a:srgbClr val="ffffff"/>
      </a:lt1>
      <a:dk2>
        <a:srgbClr val="869fb2"/>
      </a:dk2>
      <a:lt2>
        <a:srgbClr val="ffffff"/>
      </a:lt2>
      <a:accent1>
        <a:srgbClr val="ffffff"/>
      </a:accent1>
      <a:accent2>
        <a:srgbClr val="ffffff"/>
      </a:accent2>
      <a:accent3>
        <a:srgbClr val="ffffff"/>
      </a:accent3>
      <a:accent4>
        <a:srgbClr val="ffffff"/>
      </a:accent4>
      <a:accent5>
        <a:srgbClr val="ffffff"/>
      </a:accent5>
      <a:accent6>
        <a:srgbClr val="ffffff"/>
      </a:accent6>
      <a:hlink>
        <a:srgbClr val="869fb2"/>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4.xml><?xml version="1.0" encoding="utf-8"?>
<a:theme xmlns:a="http://schemas.openxmlformats.org/drawingml/2006/main" xmlns:r="http://schemas.openxmlformats.org/officeDocument/2006/relationships" name="Slidesgo Final Pages">
  <a:themeElements>
    <a:clrScheme name="Simple Light">
      <a:dk1>
        <a:srgbClr val="0e2a47"/>
      </a:dk1>
      <a:lt1>
        <a:srgbClr val="ffffff"/>
      </a:lt1>
      <a:dk2>
        <a:srgbClr val="869fb2"/>
      </a:dk2>
      <a:lt2>
        <a:srgbClr val="ffffff"/>
      </a:lt2>
      <a:accent1>
        <a:srgbClr val="ffffff"/>
      </a:accent1>
      <a:accent2>
        <a:srgbClr val="ffffff"/>
      </a:accent2>
      <a:accent3>
        <a:srgbClr val="ffffff"/>
      </a:accent3>
      <a:accent4>
        <a:srgbClr val="ffffff"/>
      </a:accent4>
      <a:accent5>
        <a:srgbClr val="ffffff"/>
      </a:accent5>
      <a:accent6>
        <a:srgbClr val="ffffff"/>
      </a:accent6>
      <a:hlink>
        <a:srgbClr val="869fb2"/>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4.xml><?xml version="1.0" encoding="utf-8"?>
<a:theme xmlns:a="http://schemas.openxmlformats.org/drawingml/2006/main" xmlns:r="http://schemas.openxmlformats.org/officeDocument/2006/relationships" name="Financial Assembly by Slidesgo">
  <a:themeElements>
    <a:clrScheme name="Simple Light">
      <a:dk1>
        <a:srgbClr val="ffffff"/>
      </a:dk1>
      <a:lt1>
        <a:srgbClr val="131313"/>
      </a:lt1>
      <a:dk2>
        <a:srgbClr val="666666"/>
      </a:dk2>
      <a:lt2>
        <a:srgbClr val="b7b7b7"/>
      </a:lt2>
      <a:accent1>
        <a:srgbClr val="efefe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5.xml><?xml version="1.0" encoding="utf-8"?>
<a:theme xmlns:a="http://schemas.openxmlformats.org/drawingml/2006/main" xmlns:r="http://schemas.openxmlformats.org/officeDocument/2006/relationships" name="Financial Assembly by Slidesgo">
  <a:themeElements>
    <a:clrScheme name="Simple Light">
      <a:dk1>
        <a:srgbClr val="ffffff"/>
      </a:dk1>
      <a:lt1>
        <a:srgbClr val="131313"/>
      </a:lt1>
      <a:dk2>
        <a:srgbClr val="666666"/>
      </a:dk2>
      <a:lt2>
        <a:srgbClr val="b7b7b7"/>
      </a:lt2>
      <a:accent1>
        <a:srgbClr val="efefe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6.xml><?xml version="1.0" encoding="utf-8"?>
<a:theme xmlns:a="http://schemas.openxmlformats.org/drawingml/2006/main" xmlns:r="http://schemas.openxmlformats.org/officeDocument/2006/relationships" name="Financial Assembly by Slidesgo">
  <a:themeElements>
    <a:clrScheme name="Simple Light">
      <a:dk1>
        <a:srgbClr val="ffffff"/>
      </a:dk1>
      <a:lt1>
        <a:srgbClr val="131313"/>
      </a:lt1>
      <a:dk2>
        <a:srgbClr val="666666"/>
      </a:dk2>
      <a:lt2>
        <a:srgbClr val="b7b7b7"/>
      </a:lt2>
      <a:accent1>
        <a:srgbClr val="efefe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7.xml><?xml version="1.0" encoding="utf-8"?>
<a:theme xmlns:a="http://schemas.openxmlformats.org/drawingml/2006/main" xmlns:r="http://schemas.openxmlformats.org/officeDocument/2006/relationships" name="Financial Assembly by Slidesgo">
  <a:themeElements>
    <a:clrScheme name="Simple Light">
      <a:dk1>
        <a:srgbClr val="ffffff"/>
      </a:dk1>
      <a:lt1>
        <a:srgbClr val="131313"/>
      </a:lt1>
      <a:dk2>
        <a:srgbClr val="666666"/>
      </a:dk2>
      <a:lt2>
        <a:srgbClr val="b7b7b7"/>
      </a:lt2>
      <a:accent1>
        <a:srgbClr val="efefe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8.xml><?xml version="1.0" encoding="utf-8"?>
<a:theme xmlns:a="http://schemas.openxmlformats.org/drawingml/2006/main" xmlns:r="http://schemas.openxmlformats.org/officeDocument/2006/relationships" name="Financial Assembly by Slidesgo">
  <a:themeElements>
    <a:clrScheme name="Simple Light">
      <a:dk1>
        <a:srgbClr val="ffffff"/>
      </a:dk1>
      <a:lt1>
        <a:srgbClr val="131313"/>
      </a:lt1>
      <a:dk2>
        <a:srgbClr val="666666"/>
      </a:dk2>
      <a:lt2>
        <a:srgbClr val="b7b7b7"/>
      </a:lt2>
      <a:accent1>
        <a:srgbClr val="efefe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9.xml><?xml version="1.0" encoding="utf-8"?>
<a:theme xmlns:a="http://schemas.openxmlformats.org/drawingml/2006/main" xmlns:r="http://schemas.openxmlformats.org/officeDocument/2006/relationships" name="Financial Assembly by Slidesgo">
  <a:themeElements>
    <a:clrScheme name="Simple Light">
      <a:dk1>
        <a:srgbClr val="ffffff"/>
      </a:dk1>
      <a:lt1>
        <a:srgbClr val="131313"/>
      </a:lt1>
      <a:dk2>
        <a:srgbClr val="666666"/>
      </a:dk2>
      <a:lt2>
        <a:srgbClr val="b7b7b7"/>
      </a:lt2>
      <a:accent1>
        <a:srgbClr val="efefe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0</TotalTime>
  <Application>LibreOffice/7.6.7.2$Linux_X86_64 LibreOffice_project/60$Build-2</Application>
  <AppVersion>15.0000</AppVersion>
  <Company>Microsoft Corporation</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2025-03-02T19:27:13Z</dcterms:created>
  <dc:creator>Unknown Creator</dc:creator>
  <dc:description/>
  <dc:language>en-US</dc:language>
  <cp:lastModifiedBy>Unknown Creator</cp:lastModifiedBy>
  <dcterms:modified xsi:type="dcterms:W3CDTF">2025-03-02T19:27:13Z</dcterms:modified>
  <cp:revision>0</cp:revision>
  <dc:subject/>
  <dc:title>Untitled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Slides">
    <vt:r8>12</vt:r8>
  </property>
</Properties>
</file>