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3AEE4-FDD0-4F75-BD7D-00E9E1F73F05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54888-1F1E-4497-B6EE-80C4D8711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table, but just keep it in mind, </a:t>
            </a:r>
            <a:r>
              <a:rPr lang="en-US" dirty="0" err="1"/>
              <a:t>nnum</a:t>
            </a:r>
            <a:r>
              <a:rPr lang="en-US" dirty="0"/>
              <a:t> no more than a sentence, maybe mention multiple boards?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54888-1F1E-4497-B6EE-80C4D87114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635-766D-4E2D-BB34-FD0A5605B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4FCD8-8A52-40DB-8B95-0599789C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6AE96-0CA4-4D41-BBAB-BEB9F46F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7FAF-43C7-47AB-8AE0-201B20BF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AC2B-E6CC-49E1-BF63-9F00B1A2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014E-3C6B-41D3-AA18-30D77089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BCB3F-5B83-48F0-9AB4-D09FC907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A073-D932-49E9-8DE4-1815F72D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99E7-51A7-4AAF-B778-9939555B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91C0-1A7D-4DD4-BE21-934C5902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6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A6F64-2CE5-49C3-9E48-9CC7E7945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E6F3-F86D-4CEB-BED2-2D021694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B06CA-C1E4-4004-AEAE-C9A051F8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0EB2-0F0E-4E0E-88C6-F11CA6F3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DEFE-E73C-43D4-A548-1F99C688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F3E-E0B2-4CEC-A3CB-11CC8678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BF65-77AB-435B-B6B1-194F8A8A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746A-8ACC-4F53-93AE-9320CB44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DA30-B960-42DB-BDC2-3BAA6DCA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5A65-38C1-45FF-B2BE-B8B17B6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B9DD-729A-443D-95B8-532E30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956B5-B8EC-4E9E-9CFB-593B4038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5D58-91BE-4D98-BE62-1B7C2182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5E38D-F72E-4539-B68F-CCCFBBC0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401D7-5783-42A9-9F3E-ACF09FA0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EA6A-79F4-4C54-8F41-DBF54200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CB1-CE44-4685-831A-3D4F3593C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D7DB-F8DD-4861-B0D1-3C77D458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B7CA2-2DB5-4897-A7B0-89F4AE46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0EF2-0EFA-4826-ABA6-9AED7D58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5B723-170C-478D-A699-5A77C585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8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192-1EC5-4EB5-A736-9D42017C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EE01-6872-4F85-89C3-C93AF01B1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94691-0CD0-43E8-857B-8334D16A0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21B29-502B-44CA-9F63-6E3BEBEFA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68AB3-B6A9-42FC-8F73-204C7E22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6966C3-E160-4A61-8A22-7FAA086A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37C49-68A3-489B-8CFB-5D9B55C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4C7A5-478D-4400-9459-9E0BCB00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5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54DD-CF9E-4D4F-9D02-374375F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03C225-F4BF-4A83-93E9-4CF86FBD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C2431-1D5A-419B-BD28-6726DBF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A1A7-EBBB-49F9-989B-2A9D767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1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03F6-D75F-40C2-8675-DE667362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6D169-F1DD-4E8B-9807-3ED3639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19C60-3611-4F9F-BA85-2F4EE75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48EB-76EB-42E3-A34D-68C4867F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807D-8FB1-4E13-9181-3E538F6E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900CE-FD69-4D6E-873E-5369CE58F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07B0-D299-4668-AD6E-A36C72CA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B1D4-5E94-497F-970A-3EC548D4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3A52-A1E5-44B3-AD92-12C1D25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AC75-86AE-41CD-889F-E5AB851E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28ED1-0D4D-4FE7-9EC0-7C03B1399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59D15-9AAC-4F24-BD0C-F46BC2F7B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B7CB-AC60-4B46-B825-58B31C1F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9A914-43D2-4DE1-91E4-6A2E856C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338F-0267-4BE3-970C-511C7EC5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42850-99A6-47AC-A525-AD584998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7A0E-603E-492F-A879-52BFDEAE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1FFB-2B6C-42DD-A083-E472F8132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DE367-CAA5-4E3B-930C-AF184D1E7F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8C93-8BEF-4D17-85BA-66B6AFD02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9BE5-436B-44FA-A015-BEFCB815A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6344-037F-484F-B2D1-EC68BAE7A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2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104-F5C0-41CF-9A39-F91B5A9C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B4710-B95C-47DA-8FFB-83630CA02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3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2EBD-2DCC-4CD1-A56D-3C2BB019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with the Short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A8D7-3414-4C08-ADC9-17DEBAB6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Wrote a Python script to iterate through all boards from a maximum size to get its </a:t>
            </a:r>
            <a:r>
              <a:rPr lang="en-US" dirty="0" err="1"/>
              <a:t>nnum</a:t>
            </a:r>
            <a:r>
              <a:rPr lang="en-US" dirty="0"/>
              <a:t> and those of its children</a:t>
            </a:r>
          </a:p>
          <a:p>
            <a:r>
              <a:rPr lang="en-US" dirty="0"/>
              <a:t>Noticed a pattern in the Long Form, but it was hard to see, so I made the Short Form</a:t>
            </a:r>
          </a:p>
          <a:p>
            <a:pPr lvl="1"/>
            <a:r>
              <a:rPr lang="en-US" dirty="0"/>
              <a:t>{3, 3, 2, … 2, 1, 1} was always a winning position</a:t>
            </a:r>
          </a:p>
          <a:p>
            <a:pPr lvl="1"/>
            <a:r>
              <a:rPr lang="en-US" dirty="0"/>
              <a:t>[2, k, 2]</a:t>
            </a:r>
          </a:p>
          <a:p>
            <a:r>
              <a:rPr lang="en-US" dirty="0"/>
              <a:t>Saw a pattern, tried to prove it</a:t>
            </a:r>
          </a:p>
        </p:txBody>
      </p:sp>
    </p:spTree>
    <p:extLst>
      <p:ext uri="{BB962C8B-B14F-4D97-AF65-F5344CB8AC3E}">
        <p14:creationId xmlns:p14="http://schemas.microsoft.com/office/powerpoint/2010/main" val="122659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641E-2C98-413E-B8D7-982F9242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Based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5E66-C546-45AD-AC69-A3A7748D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E67C-F2D9-46C6-A957-2726761A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942C-8F57-49FA-BB55-DA08D6BB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elegant, cases may reduce</a:t>
            </a:r>
          </a:p>
          <a:p>
            <a:r>
              <a:rPr lang="en-US" dirty="0"/>
              <a:t>Can't reach in one move from $3$ x $N$, but it is stable</a:t>
            </a:r>
          </a:p>
        </p:txBody>
      </p:sp>
    </p:spTree>
    <p:extLst>
      <p:ext uri="{BB962C8B-B14F-4D97-AF65-F5344CB8AC3E}">
        <p14:creationId xmlns:p14="http://schemas.microsoft.com/office/powerpoint/2010/main" val="32928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041D-138D-4665-8819-2BD0B10D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6FB5-B741-4B17-AA74-B4BA367C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Summer 2020</a:t>
            </a:r>
          </a:p>
          <a:p>
            <a:r>
              <a:rPr lang="en-US" dirty="0"/>
              <a:t>With Dr. B</a:t>
            </a:r>
          </a:p>
          <a:p>
            <a:r>
              <a:rPr lang="en-US" dirty="0"/>
              <a:t>Combinatorial Games, specifically chomp</a:t>
            </a:r>
          </a:p>
        </p:txBody>
      </p:sp>
    </p:spTree>
    <p:extLst>
      <p:ext uri="{BB962C8B-B14F-4D97-AF65-F5344CB8AC3E}">
        <p14:creationId xmlns:p14="http://schemas.microsoft.com/office/powerpoint/2010/main" val="46764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E05-0677-471F-A722-3405C1F2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Combinatorial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0096-97DD-4692-A3ED-EF5E39153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034-87FF-4D67-BF38-6FBD0117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17AE-7A88-4400-9D5C-1B93AEFF0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Deterministic, no randomness</a:t>
            </a:r>
          </a:p>
          <a:p>
            <a:r>
              <a:rPr lang="en-US" dirty="0"/>
              <a:t>Perfect Information, nothing is hidden</a:t>
            </a:r>
          </a:p>
          <a:p>
            <a:endParaRPr lang="en-US" dirty="0"/>
          </a:p>
          <a:p>
            <a:r>
              <a:rPr lang="en-US" dirty="0"/>
              <a:t>Finite, the game will end, you cant loop</a:t>
            </a:r>
          </a:p>
        </p:txBody>
      </p:sp>
    </p:spTree>
    <p:extLst>
      <p:ext uri="{BB962C8B-B14F-4D97-AF65-F5344CB8AC3E}">
        <p14:creationId xmlns:p14="http://schemas.microsoft.com/office/powerpoint/2010/main" val="237455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0959-8E1F-4010-8B25-32097B58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50C6-67D1-48C4-B4F9-DB4AACFF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Played on a board like a chocolate bar where the lower left piece is poisoned</a:t>
            </a:r>
          </a:p>
          <a:p>
            <a:r>
              <a:rPr lang="en-US" dirty="0"/>
              <a:t>You don’t want to eat the poison</a:t>
            </a:r>
          </a:p>
          <a:p>
            <a:r>
              <a:rPr lang="en-US" dirty="0"/>
              <a:t>Alternating turns where you choose a piece and break off all pieces above and to the right of it</a:t>
            </a:r>
          </a:p>
        </p:txBody>
      </p:sp>
    </p:spTree>
    <p:extLst>
      <p:ext uri="{BB962C8B-B14F-4D97-AF65-F5344CB8AC3E}">
        <p14:creationId xmlns:p14="http://schemas.microsoft.com/office/powerpoint/2010/main" val="155010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A334-FA64-471F-AEE9-6E77D2F8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7A3D-E82A-49D5-9388-1BF680539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Prescriptive: 2 x N, N x N</a:t>
            </a:r>
          </a:p>
          <a:p>
            <a:r>
              <a:rPr lang="en-US" dirty="0"/>
              <a:t>Pictographic: just a picture</a:t>
            </a:r>
          </a:p>
          <a:p>
            <a:pPr lvl="1"/>
            <a:r>
              <a:rPr lang="en-US" dirty="0"/>
              <a:t>Insert picture here</a:t>
            </a:r>
          </a:p>
          <a:p>
            <a:r>
              <a:rPr lang="en-US" dirty="0"/>
              <a:t>Long form: truncated, lists columns by height {3, 3, 2, 1}</a:t>
            </a:r>
          </a:p>
          <a:p>
            <a:r>
              <a:rPr lang="en-US" dirty="0"/>
              <a:t>Short Form: truncated, lists width of groups of column heights [2, 1, 1]</a:t>
            </a:r>
          </a:p>
        </p:txBody>
      </p:sp>
    </p:spTree>
    <p:extLst>
      <p:ext uri="{BB962C8B-B14F-4D97-AF65-F5344CB8AC3E}">
        <p14:creationId xmlns:p14="http://schemas.microsoft.com/office/powerpoint/2010/main" val="127339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EB61-FCCF-40E2-B427-EFE4ECB1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already been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D6E1-516A-4DAB-BF36-1231AF02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has been solved so far:</a:t>
            </a:r>
          </a:p>
          <a:p>
            <a:pPr lvl="1"/>
            <a:r>
              <a:rPr lang="en-US" dirty="0"/>
              <a:t>1 x N: Go first, leave only poisoned piece</a:t>
            </a:r>
          </a:p>
          <a:p>
            <a:pPr lvl="1"/>
            <a:r>
              <a:rPr lang="en-US" dirty="0"/>
              <a:t>N x N: go first, make an L, tweedledee-tweedledum</a:t>
            </a:r>
          </a:p>
          <a:p>
            <a:pPr lvl="1"/>
            <a:r>
              <a:rPr lang="en-US" dirty="0"/>
              <a:t>2 x N: Go first, take top right, tweedledee-tweedledum</a:t>
            </a:r>
          </a:p>
          <a:p>
            <a:pPr lvl="2"/>
            <a:r>
              <a:rPr lang="en-US" dirty="0"/>
              <a:t>N x N Ns: Go second, tweedledee-tweedledum</a:t>
            </a:r>
          </a:p>
        </p:txBody>
      </p:sp>
    </p:spTree>
    <p:extLst>
      <p:ext uri="{BB962C8B-B14F-4D97-AF65-F5344CB8AC3E}">
        <p14:creationId xmlns:p14="http://schemas.microsoft.com/office/powerpoint/2010/main" val="566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7A8-739D-4BAB-92B9-DEA5C4D2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C310-E282-4DAC-9F75-8FA0E8A5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Winning and losing positions (P vs N)</a:t>
            </a:r>
          </a:p>
          <a:p>
            <a:r>
              <a:rPr lang="en-US" strike="sngStrike" dirty="0"/>
              <a:t>Counting up and MEX</a:t>
            </a:r>
          </a:p>
          <a:p>
            <a:r>
              <a:rPr lang="en-US" dirty="0"/>
              <a:t>Every board has a recursively defined </a:t>
            </a:r>
            <a:r>
              <a:rPr lang="en-US" dirty="0" err="1"/>
              <a:t>nim</a:t>
            </a:r>
            <a:r>
              <a:rPr lang="en-US" dirty="0"/>
              <a:t> number, but they blew up fast</a:t>
            </a:r>
          </a:p>
          <a:p>
            <a:r>
              <a:rPr lang="en-US" dirty="0"/>
              <a:t>Eventually moved to only looking at Winning and Losing positions</a:t>
            </a:r>
          </a:p>
          <a:p>
            <a:r>
              <a:rPr lang="en-US" dirty="0"/>
              <a:t>Looking at 3 x N boards</a:t>
            </a:r>
          </a:p>
        </p:txBody>
      </p:sp>
    </p:spTree>
    <p:extLst>
      <p:ext uri="{BB962C8B-B14F-4D97-AF65-F5344CB8AC3E}">
        <p14:creationId xmlns:p14="http://schemas.microsoft.com/office/powerpoint/2010/main" val="258553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A8FD-2C1B-42F8-9FEA-EAE2E9AA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6D9C8-C71C-4F29-BD1A-9170B55FD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3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383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Title</vt:lpstr>
      <vt:lpstr>Summer research project</vt:lpstr>
      <vt:lpstr>What is a Combinatorial Game</vt:lpstr>
      <vt:lpstr>What makes a CG</vt:lpstr>
      <vt:lpstr>Chomp</vt:lpstr>
      <vt:lpstr>Board Types</vt:lpstr>
      <vt:lpstr>What has already been done</vt:lpstr>
      <vt:lpstr>Nim Numbers</vt:lpstr>
      <vt:lpstr>What did I do</vt:lpstr>
      <vt:lpstr>Data Mining with the Short Form</vt:lpstr>
      <vt:lpstr>Case Based Proofs</vt:lpstr>
      <vt:lpstr>Current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Ezra L. Skwarka</dc:creator>
  <cp:lastModifiedBy>Ezra L. Skwarka</cp:lastModifiedBy>
  <cp:revision>2</cp:revision>
  <dcterms:created xsi:type="dcterms:W3CDTF">2021-09-23T15:20:26Z</dcterms:created>
  <dcterms:modified xsi:type="dcterms:W3CDTF">2021-09-23T16:29:20Z</dcterms:modified>
</cp:coreProperties>
</file>