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83" r:id="rId13"/>
    <p:sldId id="269" r:id="rId14"/>
    <p:sldId id="276" r:id="rId15"/>
    <p:sldId id="282" r:id="rId16"/>
    <p:sldId id="284" r:id="rId17"/>
    <p:sldId id="268" r:id="rId18"/>
    <p:sldId id="270" r:id="rId19"/>
    <p:sldId id="281" r:id="rId20"/>
    <p:sldId id="285" r:id="rId21"/>
    <p:sldId id="275" r:id="rId22"/>
    <p:sldId id="278" r:id="rId23"/>
    <p:sldId id="280" r:id="rId24"/>
    <p:sldId id="286" r:id="rId25"/>
    <p:sldId id="271" r:id="rId26"/>
    <p:sldId id="277" r:id="rId27"/>
    <p:sldId id="279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AEE4-FDD0-4F75-BD7D-00E9E1F73F0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4888-1F1E-4497-B6EE-80C4D871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table, but just keep it in mind, </a:t>
            </a:r>
            <a:r>
              <a:rPr lang="en-US" dirty="0" err="1"/>
              <a:t>nnum</a:t>
            </a:r>
            <a:r>
              <a:rPr lang="en-US" dirty="0"/>
              <a:t> no more than a sentence, maybe mention multiple boards?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54888-1F1E-4497-B6EE-80C4D8711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Adressed</a:t>
            </a:r>
            <a:r>
              <a:rPr lang="en-US" dirty="0"/>
              <a:t> in paper, but for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54888-1F1E-4497-B6EE-80C4D87114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635-766D-4E2D-BB34-FD0A5605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FCD8-8A52-40DB-8B95-0599789C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AE96-0CA4-4D41-BBAB-BEB9F46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7FAF-43C7-47AB-8AE0-201B20BF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AC2B-E6CC-49E1-BF63-9F00B1A2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14E-3C6B-41D3-AA18-30D77089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CB3F-5B83-48F0-9AB4-D09FC907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A073-D932-49E9-8DE4-1815F72D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9E7-51A7-4AAF-B778-9939555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91C0-1A7D-4DD4-BE21-934C59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A6F64-2CE5-49C3-9E48-9CC7E794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E6F3-F86D-4CEB-BED2-2D02169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06CA-C1E4-4004-AEAE-C9A051F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0EB2-0F0E-4E0E-88C6-F11CA6F3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DEFE-E73C-43D4-A548-1F99C688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F3E-E0B2-4CEC-A3CB-11CC867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F65-77AB-435B-B6B1-194F8A8A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746A-8ACC-4F53-93AE-9320CB44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DA30-B960-42DB-BDC2-3BAA6DCA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5A65-38C1-45FF-B2BE-B8B17B6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9DD-729A-443D-95B8-532E30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56B5-B8EC-4E9E-9CFB-593B403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5D58-91BE-4D98-BE62-1B7C2182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E38D-F72E-4539-B68F-CCCFBBC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1D7-5783-42A9-9F3E-ACF09FA0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A6A-79F4-4C54-8F41-DBF54200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CB1-CE44-4685-831A-3D4F3593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D7DB-F8DD-4861-B0D1-3C77D458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7CA2-2DB5-4897-A7B0-89F4AE4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0EF2-0EFA-4826-ABA6-9AED7D58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B723-170C-478D-A699-5A77C58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192-1EC5-4EB5-A736-9D42017C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EE01-6872-4F85-89C3-C93AF01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4691-0CD0-43E8-857B-8334D16A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21B29-502B-44CA-9F63-6E3BEBEF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8AB3-B6A9-42FC-8F73-204C7E22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966C3-E160-4A61-8A22-7FAA086A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7C49-68A3-489B-8CFB-5D9B55C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4C7A5-478D-4400-9459-9E0BCB0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4DD-CF9E-4D4F-9D02-374375F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C225-F4BF-4A83-93E9-4CF86FB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2431-1D5A-419B-BD28-6726DBF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A1A7-EBBB-49F9-989B-2A9D767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03F6-D75F-40C2-8675-DE66736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6D169-F1DD-4E8B-9807-3ED3639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9C60-3611-4F9F-BA85-2F4EE75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8EB-76EB-42E3-A34D-68C4867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807D-8FB1-4E13-9181-3E538F6E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00CE-FD69-4D6E-873E-5369CE58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07B0-D299-4668-AD6E-A36C72C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1D4-5E94-497F-970A-3EC548D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3A52-A1E5-44B3-AD92-12C1D25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C75-86AE-41CD-889F-E5AB851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8ED1-0D4D-4FE7-9EC0-7C03B139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59D15-9AAC-4F24-BD0C-F46BC2F7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B7CB-AC60-4B46-B825-58B31C1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A914-43D2-4DE1-91E4-6A2E856C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38F-0267-4BE3-970C-511C7EC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42850-99A6-47AC-A525-AD584998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7A0E-603E-492F-A879-52BFDEAE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1FFB-2B6C-42DD-A083-E472F813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E367-CAA5-4E3B-930C-AF184D1E7F4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8C93-8BEF-4D17-85BA-66B6AFD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9BE5-436B-44FA-A015-BEFCB815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104-F5C0-41CF-9A39-F91B5A9C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Solution of 3 x N Chomp boards in the form of (2, H,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4710-B95C-47DA-8FFB-83630CA02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2EBD-2DCC-4CD1-A56D-3C2BB01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with the Short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8D7-3414-4C08-ADC9-17DEBAB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Python script to iterate through all boards from a maximum size to get its position state and those of its children recursively with </a:t>
            </a:r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Work toward the base case, can exit early</a:t>
            </a:r>
          </a:p>
          <a:p>
            <a:r>
              <a:rPr lang="en-US" dirty="0"/>
              <a:t>Noticed a pattern in the Long Form, but it was hard to see, so I made the Short Form</a:t>
            </a:r>
          </a:p>
          <a:p>
            <a:pPr lvl="1"/>
            <a:r>
              <a:rPr lang="en-US" dirty="0"/>
              <a:t>{3, 3, 2, … 2, 1, 1} was always a winning position</a:t>
            </a:r>
          </a:p>
          <a:p>
            <a:pPr lvl="1"/>
            <a:r>
              <a:rPr lang="en-US" dirty="0"/>
              <a:t>[2, H, 2]</a:t>
            </a:r>
          </a:p>
          <a:p>
            <a:r>
              <a:rPr lang="en-US" dirty="0"/>
              <a:t>Saw a pattern, tried to prove it</a:t>
            </a:r>
          </a:p>
        </p:txBody>
      </p:sp>
    </p:spTree>
    <p:extLst>
      <p:ext uri="{BB962C8B-B14F-4D97-AF65-F5344CB8AC3E}">
        <p14:creationId xmlns:p14="http://schemas.microsoft.com/office/powerpoint/2010/main" val="12265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641E-2C98-413E-B8D7-982F9242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5E66-C546-45AD-AC69-A3A7748D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GENERATING THE LIST OF THEM</a:t>
            </a:r>
          </a:p>
          <a:p>
            <a:pPr lvl="1"/>
            <a:r>
              <a:rPr lang="en-US" dirty="0"/>
              <a:t>(Unless I can present in person)</a:t>
            </a:r>
          </a:p>
        </p:txBody>
      </p:sp>
    </p:spTree>
    <p:extLst>
      <p:ext uri="{BB962C8B-B14F-4D97-AF65-F5344CB8AC3E}">
        <p14:creationId xmlns:p14="http://schemas.microsoft.com/office/powerpoint/2010/main" val="14344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DACA-8368-466D-A2DB-F8AA2A0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Funky Dude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AEF9-9336-42FE-AD45-F9896FFC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[2, H, 2] when H = 0</a:t>
            </a:r>
          </a:p>
          <a:p>
            <a:pPr lvl="1"/>
            <a:r>
              <a:rPr lang="en-US" dirty="0"/>
              <a:t>Just Follow the normal table and treat H as zero</a:t>
            </a:r>
          </a:p>
          <a:p>
            <a:pPr lvl="1"/>
            <a:r>
              <a:rPr lang="en-US" dirty="0"/>
              <a:t>It works fine, but I just wanted to address the base</a:t>
            </a:r>
            <a:br>
              <a:rPr lang="en-US" dirty="0"/>
            </a:br>
            <a:r>
              <a:rPr lang="en-US" dirty="0"/>
              <a:t>case real fast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F6FF3-6045-47F4-B87C-ED25B57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10" y="2628167"/>
            <a:ext cx="280074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25F1-2143-4ABE-8B94-7214A885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x 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238D-9820-4411-8F14-41A301174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40DF-C87D-498D-8C2A-FA2C7C0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[0, 0, H + 2 + 2]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2D7-0F3A-4423-9ABC-A65BABA0B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[0, 0, H + 4]; Op left only the bottom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4476-09FD-4389-A1F8-7BAB1D77D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[1]; Solved 1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5B806-591C-4A65-B7CE-D7771E1F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6" y="3292618"/>
            <a:ext cx="5430008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095CB-69F4-451E-9989-678C3BC6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72" y="3292618"/>
            <a:ext cx="80021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5BA-2979-422C-8C68-B9C92D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0,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9A55-4BAD-42F9-96DA-63A8CF56D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all 2’s, all 1’s, and one 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5193-6115-4C21-966B-8C522F26C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[1]; Solved 1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1D69A-BCEF-42E6-B3A8-A33543CE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31" y="2943871"/>
            <a:ext cx="809738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FB9AB-3C74-4280-B13E-B1335D2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90" y="3172502"/>
            <a:ext cx="8192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238-3500-40E7-868A-E582DEAA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x 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BB21-72F4-4AF7-925C-EC49A2C35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79D-5C83-4D62-BE04-7F6C6A4F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H,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4A48-E7C4-4ED8-AAB7-73DE53413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removed one top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3984-8363-4E9F-AF28-D7C5A8CA6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1, 0]; Solved 2xN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E8095-D619-4E0B-AE8F-72E8ECC6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1" y="2967687"/>
            <a:ext cx="4753638" cy="2067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67739-F838-43EE-8CCD-09D8CF63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183" y="2967687"/>
            <a:ext cx="149563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A383-DE29-48B6-93A8-82C5F7F9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[0, H,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B899-E367-47F0-99EB-A08D2DC78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cleared top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4C4E-99DF-46F5-8991-C5C121501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[H, 1]; Solved 2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2B568-66C4-4DC6-90CF-1EDA3D66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28" y="3291582"/>
            <a:ext cx="4791744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D0E90-29D6-4BC4-8A5C-BD6A4521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5" y="3282056"/>
            <a:ext cx="411537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7804-E8AF-412B-9DFF-49B168E6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0,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C434-E84D-43D5-B323-524C977E7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all 2’s and 1’s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8EFF-C1B4-461F-8793-D988457135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1, 0]; Solved 2 x N (on its side)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BD044-C76A-4501-BF79-CB318075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99" y="2769883"/>
            <a:ext cx="1448002" cy="2143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403B7-7B42-4584-A21F-F616504F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82" y="2788936"/>
            <a:ext cx="143847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041D-138D-4665-8819-2BD0B10D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FB5-B741-4B17-AA74-B4BA367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  <a:p>
            <a:r>
              <a:rPr lang="en-US" dirty="0"/>
              <a:t>With Dr. B</a:t>
            </a:r>
          </a:p>
          <a:p>
            <a:r>
              <a:rPr lang="en-US" dirty="0"/>
              <a:t>Combinatorial Games, specifically chomp</a:t>
            </a:r>
          </a:p>
        </p:txBody>
      </p:sp>
    </p:spTree>
    <p:extLst>
      <p:ext uri="{BB962C8B-B14F-4D97-AF65-F5344CB8AC3E}">
        <p14:creationId xmlns:p14="http://schemas.microsoft.com/office/powerpoint/2010/main" val="46764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8D8A-A16E-4B24-B096-26BA3A2E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Reduces to N x 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ED3ED-FEFE-4A6E-9A05-0D9A4ACB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7C9D3-CECE-407D-9ED7-982079A3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26" y="1825625"/>
            <a:ext cx="4829849" cy="2124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6F189-657E-4D73-B79E-6A67C7928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30" y="1825624"/>
            <a:ext cx="2086266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21ECC-6CCD-44DA-89B6-86C6A2BE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26" y="4004960"/>
            <a:ext cx="214342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EED-0FE8-49F6-BC18-13C7154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0, H + 2 + 1]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93FE-581C-451E-B183-1FF81515F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[1, 0, H + 3]; Op took all the 2’s and one of the 3’s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E4E0-4620-4079-8E62-715FF16F69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A983-8C2C-427F-A18B-241041BA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1" y="2939108"/>
            <a:ext cx="482984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CEE07-59AF-43CB-B4BB-AC1B9292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93" y="2915291"/>
            <a:ext cx="222916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1E2C-6F1D-4E9B-BB1C-80477BF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0, 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2E62-D89B-4BEB-BA42-25FBF28F28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 the end piece and </a:t>
            </a:r>
            <a:br>
              <a:rPr lang="en-US" dirty="0"/>
            </a:br>
            <a:r>
              <a:rPr lang="en-US" dirty="0"/>
              <a:t>H = 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3530-38A0-4B46-B85E-2832191B5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EACF0-3644-439F-B83A-E8ACD7CA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67" y="2824014"/>
            <a:ext cx="2086266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B4E18-72E8-4488-B539-4CB09058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19" y="2747803"/>
            <a:ext cx="22005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289-F891-486A-99E1-E50EA072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1,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1E3B-8D3F-447B-A18B-592705B89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both end pieces and H = 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5185-901E-457C-AA96-654F8E01A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954B3-AC1E-42DD-BA2D-BBFAD391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5" y="2789046"/>
            <a:ext cx="2143424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AB1EC-6817-4686-9FD5-800E28E4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761" y="2585187"/>
            <a:ext cx="216247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BCDB-09A6-49A6-A745-300C86D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H, 2]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36F1-CF12-49CF-81DF-255A1710C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89-4A31-4E6F-AFB1-0DED1388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 – n, 2 + 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52AB-83A1-4C14-A91F-8A4C6B883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removed some/all of the 2’s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8942-F301-4819-A781-055B8BAD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6580" cy="4351338"/>
          </a:xfrm>
        </p:spPr>
        <p:txBody>
          <a:bodyPr/>
          <a:lstStyle/>
          <a:p>
            <a:r>
              <a:rPr lang="en-US" dirty="0"/>
              <a:t>[2, H – n, 2]; Maintain [2, H, 2]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65962-6D80-45CE-8CF9-830D1179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97" y="2578616"/>
            <a:ext cx="4420493" cy="3514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EEAD4-4924-481A-8FCA-93494B06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6" y="2578616"/>
            <a:ext cx="3555020" cy="35198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49718-C88C-4EDB-BF41-8634A2F7D908}"/>
              </a:ext>
            </a:extLst>
          </p:cNvPr>
          <p:cNvCxnSpPr>
            <a:cxnSpLocks/>
          </p:cNvCxnSpPr>
          <p:nvPr/>
        </p:nvCxnSpPr>
        <p:spPr>
          <a:xfrm flipH="1">
            <a:off x="7973123" y="4917688"/>
            <a:ext cx="1070516" cy="39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41022A-3078-4566-9A52-876A176FCBD5}"/>
              </a:ext>
            </a:extLst>
          </p:cNvPr>
          <p:cNvSpPr txBox="1"/>
          <p:nvPr/>
        </p:nvSpPr>
        <p:spPr>
          <a:xfrm>
            <a:off x="9043639" y="46277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that </a:t>
            </a:r>
          </a:p>
          <a:p>
            <a:r>
              <a:rPr lang="en-US" dirty="0"/>
              <a:t>funky dude</a:t>
            </a:r>
          </a:p>
        </p:txBody>
      </p:sp>
    </p:spTree>
    <p:extLst>
      <p:ext uri="{BB962C8B-B14F-4D97-AF65-F5344CB8AC3E}">
        <p14:creationId xmlns:p14="http://schemas.microsoft.com/office/powerpoint/2010/main" val="3680706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6E0-9447-4434-940E-701E8D9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H, 1] </a:t>
            </a:r>
            <a:r>
              <a:rPr lang="en-US" dirty="0" err="1"/>
              <a:t>s.t.</a:t>
            </a:r>
            <a:r>
              <a:rPr lang="en-US" dirty="0"/>
              <a:t> H &gt;=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D251-5A48-481F-B570-F3CE1EA9C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 the end piece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6EECF-B1DB-4AC0-ACF9-90039E03E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[2, H - 1, 2]; Maintain [2, H, 2]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EF1AF-ACFA-41E8-B969-DA76638A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2" y="2804961"/>
            <a:ext cx="4058216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98458-7D6E-4292-B3A5-92A281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3" y="2757330"/>
            <a:ext cx="419158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4E99-F1FD-4A3A-94CF-CE9D7BB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H, 0] </a:t>
            </a:r>
            <a:r>
              <a:rPr lang="en-US" dirty="0" err="1"/>
              <a:t>s.t.</a:t>
            </a:r>
            <a:r>
              <a:rPr lang="en-US" dirty="0"/>
              <a:t> H &gt;=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0222-CE80-462A-9397-9FFC84C90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both end pieces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A1B1-6D41-40AD-BBE3-9D3DDBEF6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[2, H – 2, 2]; Maintain [2, H, 2]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C0143-EDB9-4CDD-ADE2-4EBA9A31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8" y="2714127"/>
            <a:ext cx="4820323" cy="2143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52E86-7014-4C1E-AE6B-B9982F06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45" y="2714127"/>
            <a:ext cx="4782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E67C-F2D9-46C6-A957-2726761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942C-8F57-49FA-BB55-DA08D6BB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far as I can tell, no one else used the truncated forms before</a:t>
            </a:r>
          </a:p>
          <a:p>
            <a:r>
              <a:rPr lang="en-US" dirty="0"/>
              <a:t>Partial solution and stable boards</a:t>
            </a:r>
          </a:p>
          <a:p>
            <a:endParaRPr lang="en-US" dirty="0"/>
          </a:p>
          <a:p>
            <a:r>
              <a:rPr lang="en-US" dirty="0"/>
              <a:t>Not very elegant, cases may reduce</a:t>
            </a:r>
          </a:p>
          <a:p>
            <a:r>
              <a:rPr lang="en-US" dirty="0"/>
              <a:t>Can't reach in one move from $3$ x $N$, but it is stable</a:t>
            </a:r>
          </a:p>
        </p:txBody>
      </p:sp>
    </p:spTree>
    <p:extLst>
      <p:ext uri="{BB962C8B-B14F-4D97-AF65-F5344CB8AC3E}">
        <p14:creationId xmlns:p14="http://schemas.microsoft.com/office/powerpoint/2010/main" val="32928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E05-0677-471F-A722-3405C1F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Combinatorial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096-97DD-4692-A3ED-EF5E39153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034-87FF-4D67-BF38-6FBD0117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17AE-7A88-4400-9D5C-1B93AEFF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Deterministic, no randomness</a:t>
            </a:r>
          </a:p>
          <a:p>
            <a:r>
              <a:rPr lang="en-US" dirty="0"/>
              <a:t>Perfect Information, nothing is hidden</a:t>
            </a:r>
          </a:p>
          <a:p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Finite, the game will end, you can't loop</a:t>
            </a:r>
          </a:p>
          <a:p>
            <a:pPr lvl="1"/>
            <a:r>
              <a:rPr lang="en-US" dirty="0"/>
              <a:t>Infinite, the game may not end, you can create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959-8E1F-4010-8B25-32097B5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50C6-67D1-48C4-B4F9-DB4AACFF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on a board like a chocolate bar where the lower left piece is poisoned</a:t>
            </a:r>
          </a:p>
          <a:p>
            <a:r>
              <a:rPr lang="en-US" dirty="0"/>
              <a:t>You don’t want to eat the poison, unless you’ve built up a resistance to </a:t>
            </a:r>
            <a:r>
              <a:rPr lang="en-US" dirty="0" err="1"/>
              <a:t>iocane</a:t>
            </a:r>
            <a:r>
              <a:rPr lang="en-US" dirty="0"/>
              <a:t> powder</a:t>
            </a:r>
          </a:p>
          <a:p>
            <a:r>
              <a:rPr lang="en-US" dirty="0"/>
              <a:t>Alternating turns where you choose a piece and break off all pieces above and to the right of it</a:t>
            </a:r>
          </a:p>
        </p:txBody>
      </p:sp>
    </p:spTree>
    <p:extLst>
      <p:ext uri="{BB962C8B-B14F-4D97-AF65-F5344CB8AC3E}">
        <p14:creationId xmlns:p14="http://schemas.microsoft.com/office/powerpoint/2010/main" val="15501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334-FA64-471F-AEE9-6E77D2F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7A3D-E82A-49D5-9388-1BF6805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Prescriptive: 2 x N, N x N</a:t>
            </a:r>
          </a:p>
          <a:p>
            <a:r>
              <a:rPr lang="en-US" dirty="0"/>
              <a:t>Pictographic: just a picture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Long form: truncated, lists columns by height </a:t>
            </a:r>
          </a:p>
          <a:p>
            <a:pPr lvl="1"/>
            <a:r>
              <a:rPr lang="en-US" dirty="0"/>
              <a:t>{3, 3, 2, 2, 2, 1, 1}</a:t>
            </a:r>
          </a:p>
          <a:p>
            <a:r>
              <a:rPr lang="en-US" dirty="0"/>
              <a:t>Short Form: truncated, lists width of groups of column heights </a:t>
            </a:r>
          </a:p>
          <a:p>
            <a:pPr lvl="1"/>
            <a:r>
              <a:rPr lang="en-US" dirty="0"/>
              <a:t>[2, 3, 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19012-2AB6-407E-962C-175E524A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42" y="2841448"/>
            <a:ext cx="2610184" cy="11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EB61-FCCF-40E2-B427-EFE4ECB1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D6E1-516A-4DAB-BF36-1231AF02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solved so far:</a:t>
            </a:r>
          </a:p>
          <a:p>
            <a:pPr lvl="1"/>
            <a:r>
              <a:rPr lang="en-US" dirty="0"/>
              <a:t>1 x N: Go first, leave only poisoned piece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 x N: Go first, make an L, Tweedledee-Tweedledum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x N: Go first, take top right, Tweedledee-Tweedledum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ABC2A-BC03-49F9-95C4-35F0078E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72" y="2653003"/>
            <a:ext cx="2576846" cy="45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EA955-EAB2-4CA7-AA64-2B5395F5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72" y="3390000"/>
            <a:ext cx="2762636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EAC73-9A44-4E72-9F3E-F02D2C6C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972" y="4992661"/>
            <a:ext cx="2451093" cy="6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7A8-739D-4BAB-92B9-DEA5C4D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C310-E282-4DAC-9F75-8FA0E8A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Winning and losing positions (P vs N)</a:t>
            </a:r>
          </a:p>
          <a:p>
            <a:pPr lvl="1"/>
            <a:r>
              <a:rPr lang="en-US" dirty="0"/>
              <a:t>Every board has a recursively defined Nim Number, but they blew up too fast</a:t>
            </a:r>
          </a:p>
          <a:p>
            <a:r>
              <a:rPr lang="en-US" dirty="0"/>
              <a:t>Looking at 3 x N boards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Note the arrow can be any number of blocks including zero</a:t>
            </a:r>
          </a:p>
          <a:p>
            <a:pPr lvl="1"/>
            <a:r>
              <a:rPr lang="en-US" dirty="0"/>
              <a:t>I call this an “H-block”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DC9D9-E887-4389-8D5B-08254686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69" y="5083937"/>
            <a:ext cx="1330394" cy="913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05B96-2D2E-4188-AD61-EF81CC73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20" y="3105934"/>
            <a:ext cx="2986955" cy="15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A8FD-2C1B-42F8-9FEA-EAE2E9AA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D9C8-C71C-4F29-BD1A-9170B55F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882</Words>
  <Application>Microsoft Office PowerPoint</Application>
  <PresentationFormat>Widescreen</PresentationFormat>
  <Paragraphs>112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Partial Solution of 3 x N Chomp boards in the form of (2, H, 2)</vt:lpstr>
      <vt:lpstr>Summer research project</vt:lpstr>
      <vt:lpstr>What is a Combinatorial Game</vt:lpstr>
      <vt:lpstr>What makes a CG</vt:lpstr>
      <vt:lpstr>Chomp</vt:lpstr>
      <vt:lpstr>Board Types</vt:lpstr>
      <vt:lpstr>Basic Strategies</vt:lpstr>
      <vt:lpstr>Positions</vt:lpstr>
      <vt:lpstr>What did I do</vt:lpstr>
      <vt:lpstr>Data Mining with the Short Form</vt:lpstr>
      <vt:lpstr>Case Based Proofs</vt:lpstr>
      <vt:lpstr>A Funky Dude</vt:lpstr>
      <vt:lpstr>1 x N</vt:lpstr>
      <vt:lpstr>[0, 0, H + 2 + 2]</vt:lpstr>
      <vt:lpstr>[1, 0, 0]</vt:lpstr>
      <vt:lpstr>2 x N</vt:lpstr>
      <vt:lpstr>[1, H, 2]</vt:lpstr>
      <vt:lpstr>[0, H, 2]</vt:lpstr>
      <vt:lpstr>[2, 0, 0]</vt:lpstr>
      <vt:lpstr>Reduces to N x N</vt:lpstr>
      <vt:lpstr>[1, 0, H + 2 + 1]</vt:lpstr>
      <vt:lpstr>[2, 0, 1]</vt:lpstr>
      <vt:lpstr>[2, 1, 0]</vt:lpstr>
      <vt:lpstr>[2, H, 2]</vt:lpstr>
      <vt:lpstr>[2, H – n, 2 + n]</vt:lpstr>
      <vt:lpstr>[2, H, 1] s.t. H &gt;= 1</vt:lpstr>
      <vt:lpstr>[2, H, 0] s.t. H &gt;= 2</vt:lpstr>
      <vt:lpstr>Summary and 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Ezra L. Skwarka</dc:creator>
  <cp:lastModifiedBy>Ezra L. Skwarka</cp:lastModifiedBy>
  <cp:revision>6</cp:revision>
  <dcterms:created xsi:type="dcterms:W3CDTF">2021-09-23T15:20:26Z</dcterms:created>
  <dcterms:modified xsi:type="dcterms:W3CDTF">2021-10-07T17:04:26Z</dcterms:modified>
</cp:coreProperties>
</file>