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1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13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0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5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5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2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4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5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1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1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9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223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1AAC-4C66-A0A5-FF98-D7A80E80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4400" dirty="0"/>
              <a:t>KLASIFIKASI IKAN MENGGUNAKAN</a:t>
            </a:r>
            <a:br>
              <a:rPr lang="en-ID" sz="4400" dirty="0"/>
            </a:br>
            <a:r>
              <a:rPr lang="en-ID" sz="4400" dirty="0"/>
              <a:t>VIOLA-JONES OBJECT DETECTION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3BDF-2883-8B03-5586-C926C222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</a:t>
            </a:r>
            <a:r>
              <a:rPr lang="en-US" dirty="0" err="1"/>
              <a:t>Skripsi</a:t>
            </a:r>
            <a:r>
              <a:rPr lang="en-US" dirty="0"/>
              <a:t> – Nehemiah Austen </a:t>
            </a:r>
            <a:r>
              <a:rPr lang="en-US" dirty="0" err="1"/>
              <a:t>Pison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755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95443-DC0C-36D8-1FEC-21FB9CD1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08" y="998698"/>
            <a:ext cx="3822493" cy="382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9DC11-49D0-4AB3-5CAE-C8F4D7B17A8F}"/>
              </a:ext>
            </a:extLst>
          </p:cNvPr>
          <p:cNvSpPr txBox="1"/>
          <p:nvPr/>
        </p:nvSpPr>
        <p:spPr>
          <a:xfrm>
            <a:off x="493986" y="4926294"/>
            <a:ext cx="511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Array. Nilai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Nilai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C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A+B+C+D.</a:t>
            </a:r>
          </a:p>
          <a:p>
            <a:endParaRPr lang="en-ID" dirty="0"/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16245041-12C4-D074-F795-06BFCD07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3" y="2217159"/>
            <a:ext cx="5039995" cy="1385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ADB3F-F2E9-D369-2559-E9F68EBF21A0}"/>
              </a:ext>
            </a:extLst>
          </p:cNvPr>
          <p:cNvSpPr txBox="1"/>
          <p:nvPr/>
        </p:nvSpPr>
        <p:spPr>
          <a:xfrm>
            <a:off x="6340223" y="4926294"/>
            <a:ext cx="5118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Harr-Like features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Viola-Jones.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Integral image,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dan B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6x array lookup,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8x Array lookup, dan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9x array lookup.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196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6AE-B5C2-1135-975B-43CF0F7A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2AEE-6E47-53CF-3E91-6C5BCDD5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menebak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algoritma-algoritma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Viola-Jones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Yoav Freund (Freund et al, 1996).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Stump 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dan false.</a:t>
            </a:r>
          </a:p>
          <a:p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Viola-Jones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biner,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9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863FAB56-1D21-88A2-3FA6-55E1E0415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9565"/>
          <a:stretch/>
        </p:blipFill>
        <p:spPr bwMode="auto">
          <a:xfrm>
            <a:off x="1280792" y="515026"/>
            <a:ext cx="9630416" cy="5302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510E4-5E20-3B44-BBCD-E40A1CE867CB}"/>
              </a:ext>
            </a:extLst>
          </p:cNvPr>
          <p:cNvSpPr txBox="1"/>
          <p:nvPr/>
        </p:nvSpPr>
        <p:spPr>
          <a:xfrm>
            <a:off x="2727434" y="5906814"/>
            <a:ext cx="673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M.1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1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BE0-2230-B528-5D3C-383B10E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C4.5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EECE-1B93-0FEE-45FA-71E25A7F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84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node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menspesifikasi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dan subtree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2: Decision Tree formulated using C4.5 for Risk of Kidney stones vi. If...  | Download Scientific Diagram">
            <a:extLst>
              <a:ext uri="{FF2B5EF4-FFF2-40B4-BE49-F238E27FC236}">
                <a16:creationId xmlns:a16="http://schemas.microsoft.com/office/drawing/2014/main" id="{3BF484FA-81AE-2751-B535-00BFAB39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5242"/>
            <a:ext cx="5675585" cy="422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0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9F80-0162-5563-A7FB-70905E5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Haar</a:t>
            </a:r>
            <a:r>
              <a:rPr lang="en-ID" dirty="0"/>
              <a:t> Like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1860-0BBD-0419-5F81-7CFEBEB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daripada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raw pixel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in-class/out-class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dibandingkan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Fitur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meng-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encode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pengetahuan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domain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dipelajari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set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perbandingan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piksel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dua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persegi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</a:rPr>
              <a:t>, yang </a:t>
            </a:r>
            <a:r>
              <a:rPr lang="en-US" sz="1800" dirty="0" err="1">
                <a:latin typeface="Times New Roman" panose="02020603050405020304" pitchFamily="18" charset="0"/>
              </a:rPr>
              <a:t>biasanya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digambarkan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persegi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putih</a:t>
            </a:r>
            <a:r>
              <a:rPr lang="en-US" sz="1800" dirty="0">
                <a:latin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</a:rPr>
              <a:t>hitam</a:t>
            </a:r>
            <a:r>
              <a:rPr lang="en-US" sz="1800" dirty="0"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</a:rPr>
              <a:t>keberadaan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</a:rPr>
              <a:t>kritis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perbedaan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objek</a:t>
            </a:r>
            <a:r>
              <a:rPr lang="en-US" sz="1800" dirty="0">
                <a:latin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</a:rPr>
              <a:t>latar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belakang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dideteksi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434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FF3E-4623-B36C-4D7D-F7C37790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78" y="5349766"/>
            <a:ext cx="10786241" cy="1125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 oleh </a:t>
            </a:r>
            <a:r>
              <a:rPr lang="en-US" sz="1800" dirty="0" err="1"/>
              <a:t>Adaboost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framework Viola-Jones. Fitur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intensitas</a:t>
            </a:r>
            <a:r>
              <a:rPr lang="en-US" sz="1800" dirty="0"/>
              <a:t> </a:t>
            </a:r>
            <a:r>
              <a:rPr lang="en-US" sz="1800" dirty="0" err="1"/>
              <a:t>cahay</a:t>
            </a:r>
            <a:r>
              <a:rPr lang="en-US" sz="1800" dirty="0"/>
              <a:t> pada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pipi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. 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fakta</a:t>
            </a:r>
            <a:r>
              <a:rPr lang="en-US" sz="1800" dirty="0"/>
              <a:t> kalua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gelap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pipi. Fitur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intensitas</a:t>
            </a:r>
            <a:r>
              <a:rPr lang="en-US" sz="1800" dirty="0"/>
              <a:t> di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hidung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FFD36-1362-EADE-4ABB-698A9073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03" y="277736"/>
            <a:ext cx="7790793" cy="49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3776-4FB9-7033-32FE-8E5E9B79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Attentional Cascade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B3EF-C275-23C7-B430-1658B7ED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Attentional 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komputasi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efisien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mayoritas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sederhana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mayoritas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kompleks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dipanggil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false positives.</a:t>
            </a:r>
            <a:endParaRPr lang="en-ID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D4C437-6564-0A60-A401-797E6E52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7" y="3271343"/>
            <a:ext cx="4314845" cy="29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C7C4D5-1DEE-FFA2-508C-7E0C2D1F804F}"/>
              </a:ext>
            </a:extLst>
          </p:cNvPr>
          <p:cNvSpPr/>
          <p:nvPr/>
        </p:nvSpPr>
        <p:spPr>
          <a:xfrm>
            <a:off x="1734207" y="1263349"/>
            <a:ext cx="8418786" cy="509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9FE0-6500-D51D-6AEB-48115150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DESAIN MODEL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4F2F-7ED1-686B-C133-81BFE45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677" y="1547430"/>
            <a:ext cx="5999846" cy="188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2F802-444C-89F8-1D23-B15EA543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161" y="3633047"/>
            <a:ext cx="5034878" cy="2521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2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0B1-D3C8-8AC3-7C99-ED26A28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Training Strong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028-3789-030F-935D-141C488B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Training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penginputan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dianotasi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EE9B6-A25A-720F-DD3A-B60457524D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58" y="2687200"/>
            <a:ext cx="5534083" cy="31593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46EEA-2EEB-77AC-16B6-7B593EB54F4B}"/>
              </a:ext>
            </a:extLst>
          </p:cNvPr>
          <p:cNvSpPr txBox="1"/>
          <p:nvPr/>
        </p:nvSpPr>
        <p:spPr>
          <a:xfrm>
            <a:off x="1457241" y="5846544"/>
            <a:ext cx="92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dataset training,</a:t>
            </a:r>
          </a:p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AsliAbudefduf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Grayscale – dan 72 x 41 pixel Grayscale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047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2662-5B39-F1B2-2BB5-D5B2DF58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Menentukan</a:t>
            </a:r>
            <a:r>
              <a:rPr lang="en-ID" dirty="0"/>
              <a:t> Range Nilai Optimum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Fitur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E547-2665-B380-AED9-BFC3723C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melatih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threshold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Haar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-Like Features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Pencarian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menjalankan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weaklearner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pelatihan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inkremental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1/255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-2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inkremental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weaklearner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06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CA6-5D82-3F28-7B66-59A68FAA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PENDAHULUAN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24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DE9D-A108-437A-301C-13A3AFE1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7F11-C64C-8E4E-3274-A205855A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voting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dianggap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mengingat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dinilai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diurutkan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paling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diskriminatif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cross-validation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validasi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diulang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dihentikan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paling optimal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44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1A7E-D700-3452-0228-09CF15AA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Pembuatan</a:t>
            </a:r>
            <a:r>
              <a:rPr lang="en-ID" dirty="0"/>
              <a:t> Strong Classifier dan Attentional </a:t>
            </a:r>
            <a:r>
              <a:rPr lang="en-ID" dirty="0" err="1"/>
              <a:t>Casacade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C3A6-9182-6FD4-3E99-762DCB14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545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Strong 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Attentional 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diskriminatif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8AADF2-BAE7-07A2-12AD-3266BBBF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42" y="1825625"/>
            <a:ext cx="5014839" cy="3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7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DA8-5A19-CB9E-1CBE-5B78CA3E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Sebenarnya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53D6-9A6D-42ED-BDE4-52482D6D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penggunakaan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sebenarnya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Gambar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dipakai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Pre-processing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grayscaling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Integral Image,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sesungguhnya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Sliding Window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530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AD94-87E7-5F23-0763-596A4770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Input Gambar, </a:t>
            </a:r>
            <a:r>
              <a:rPr lang="en-ID" dirty="0" err="1"/>
              <a:t>Grayscaling</a:t>
            </a:r>
            <a:r>
              <a:rPr lang="en-ID" dirty="0"/>
              <a:t> dan </a:t>
            </a:r>
            <a:r>
              <a:rPr lang="en-ID" dirty="0" err="1"/>
              <a:t>Penghitungan</a:t>
            </a:r>
            <a:r>
              <a:rPr lang="en-ID" dirty="0"/>
              <a:t> Integral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968-FAED-2B10-7FEA-B57B2CF1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pre-processing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dirubah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grayscale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library OpenCV</a:t>
            </a: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matriks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resolusi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Integral Image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mempercepat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16A1F-BC05-B35C-C2EF-CDEDE788B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23" y="3429000"/>
            <a:ext cx="3549839" cy="202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8DA6A-3B74-99DC-3235-8F84B5D3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8" y="3401194"/>
            <a:ext cx="4280369" cy="2049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4EA19-0292-784B-D678-40E47A4C80E6}"/>
              </a:ext>
            </a:extLst>
          </p:cNvPr>
          <p:cNvSpPr txBox="1"/>
          <p:nvPr/>
        </p:nvSpPr>
        <p:spPr>
          <a:xfrm>
            <a:off x="2630182" y="5585373"/>
            <a:ext cx="73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</a:t>
            </a:r>
            <a:r>
              <a:rPr lang="en-US" i="1" dirty="0"/>
              <a:t>Integral Image </a:t>
            </a:r>
            <a:r>
              <a:rPr lang="en-US" dirty="0" err="1"/>
              <a:t>miliknya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8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B64-5FF1-A295-1542-46EA4D5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Klasifikasi</a:t>
            </a:r>
            <a:r>
              <a:rPr lang="en-ID" dirty="0"/>
              <a:t> Ikan Pada </a:t>
            </a:r>
            <a:r>
              <a:rPr lang="en-ID" dirty="0" err="1"/>
              <a:t>Setiap</a:t>
            </a:r>
            <a:r>
              <a:rPr lang="en-ID" dirty="0"/>
              <a:t> Sub-Window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0FB1-0DBA-9A62-6FCE-71CD0076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72x41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bergerak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diturunkan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Sliding-Window.</a:t>
            </a:r>
          </a:p>
          <a:p>
            <a:pPr marL="0" indent="0">
              <a:buNone/>
            </a:pPr>
            <a:endParaRPr lang="en-ID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selesai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72x41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1.25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90x51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dianotasi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bounding box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voting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weaklearn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votingnya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boosting.</a:t>
            </a:r>
          </a:p>
          <a:p>
            <a:pPr marL="0" indent="0"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217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BB443-8DBD-EC99-F77B-67A399E42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6" y="1308925"/>
            <a:ext cx="5037273" cy="3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56B8C-98F0-7F9B-01DA-D5C2DE7F3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8878"/>
            <a:ext cx="5037272" cy="368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F84BB-7521-AD85-553C-3EC543DD8EE2}"/>
              </a:ext>
            </a:extLst>
          </p:cNvPr>
          <p:cNvSpPr txBox="1"/>
          <p:nvPr/>
        </p:nvSpPr>
        <p:spPr>
          <a:xfrm>
            <a:off x="787120" y="5087006"/>
            <a:ext cx="52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Ilustrasi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Sub-Window 72x41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300x220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6C463-D8C3-0A49-90A8-EBC86C14BE63}"/>
              </a:ext>
            </a:extLst>
          </p:cNvPr>
          <p:cNvSpPr txBox="1"/>
          <p:nvPr/>
        </p:nvSpPr>
        <p:spPr>
          <a:xfrm>
            <a:off x="6364844" y="5055474"/>
            <a:ext cx="449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Gambaran bounding box pada ikan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diklasasifikasi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35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E9B-01F7-EC29-2429-C9A5BB10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503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9F0-3929-8EFB-D282-5A95FE4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B0FE-CE51-77CE-7F17-C8BD79B6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uraian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perumusan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?”.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31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0A0-D68F-7B06-DB8B-57CEB6AB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CCD-A1DE-94C9-C39E-EAED492E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Viola-Jones (Viola et al, 2004)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88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08B-6837-B867-FF7B-32EE489F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10F1-D859-F186-013B-646FAE5E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Framework.</a:t>
            </a:r>
            <a:endParaRPr lang="en-I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9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077E-ED2C-8D3F-03C3-05C763D8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BCC-4FD9-D2BC-9221-1EE605DD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sarjana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Harr-Like Features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097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1F05-6FC6-18A9-F099-E940CE2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4286-8E08-C5DF-2537-3BC2E0A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pendeteksian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ikan.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Umumnya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sedikit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sekali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(Amit et al. 2020).</a:t>
            </a:r>
          </a:p>
          <a:p>
            <a:pPr marL="0" indent="0">
              <a:buNone/>
            </a:pPr>
            <a:endParaRPr lang="en-ID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26" name="Picture 2" descr="Optimize 2D Detection And Labelling With Bounding Boxes.">
            <a:extLst>
              <a:ext uri="{FF2B5EF4-FFF2-40B4-BE49-F238E27FC236}">
                <a16:creationId xmlns:a16="http://schemas.microsoft.com/office/drawing/2014/main" id="{74D27F31-A505-7BE4-3C9D-3C567D0C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3" y="3379216"/>
            <a:ext cx="5089634" cy="31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ce of Bounding Box Annotation in Object Detection">
            <a:extLst>
              <a:ext uri="{FF2B5EF4-FFF2-40B4-BE49-F238E27FC236}">
                <a16:creationId xmlns:a16="http://schemas.microsoft.com/office/drawing/2014/main" id="{E4244EEC-ED95-F8BA-7E0B-335F91F0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7" y="3393651"/>
            <a:ext cx="5604583" cy="31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D34-8BAC-88B3-D530-5DC10D4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Viola Jones Object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2E1F-C865-E595-4F41-3D3E18C5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827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Paul Viola dan Michael, J, Jones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mempublikasikan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“Robust Real-Time Face Detection”.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mendeskripsikan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kontribusi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Image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Attentional Cascade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7F99E-B79D-0AE2-8D18-4E4085B1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3" y="1765155"/>
            <a:ext cx="4441025" cy="44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DD5-A1DB-F8ED-02CF-B2E01549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Integral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4D21A-703E-6F4A-2365-969801198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Fitur-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kotak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dikomputasi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secara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cepat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menggunakan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representasi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tidak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langsung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gambar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diberi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nama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integral image.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Integral image 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lokasi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x, y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rumus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integral image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array.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Perbedaan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diantara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kedua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delapan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Karena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Viola-Jones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bersebelahan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mereka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dikomputasi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array,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delapan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tiga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sembilan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Bila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dibandingkan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perhitungan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manual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mengharuskan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kita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sampai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100x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intensitas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cahaya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area 10x10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piksel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belum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proses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diulang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terus-menerus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ukuran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lokasi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berbeda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4D21A-703E-6F4A-2365-969801198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1570</Words>
  <Application>Microsoft Office PowerPoint</Application>
  <PresentationFormat>Widescreen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KLASIFIKASI IKAN MENGGUNAKAN VIOLA-JONES OBJECT DETECTION FRAMEWORK</vt:lpstr>
      <vt:lpstr>PENDAHULUAN</vt:lpstr>
      <vt:lpstr>Rumusan Masalah</vt:lpstr>
      <vt:lpstr>Batasan Masalah</vt:lpstr>
      <vt:lpstr>Tujuan Penelitian</vt:lpstr>
      <vt:lpstr>Manfaat Penelitian</vt:lpstr>
      <vt:lpstr>Pengertian Deteksi Objek</vt:lpstr>
      <vt:lpstr>Viola Jones Object Detection Framework</vt:lpstr>
      <vt:lpstr>Integral Image</vt:lpstr>
      <vt:lpstr>PowerPoint Presentation</vt:lpstr>
      <vt:lpstr>Boosting</vt:lpstr>
      <vt:lpstr>PowerPoint Presentation</vt:lpstr>
      <vt:lpstr>C4.5 Decision Tree</vt:lpstr>
      <vt:lpstr>Haar Like Features</vt:lpstr>
      <vt:lpstr>PowerPoint Presentation</vt:lpstr>
      <vt:lpstr>Attentional Cascade</vt:lpstr>
      <vt:lpstr>DESAIN MODEL</vt:lpstr>
      <vt:lpstr>Training Strong Classifier</vt:lpstr>
      <vt:lpstr>Menentukan Range Nilai Optimum Untuk Setiap Fitur</vt:lpstr>
      <vt:lpstr>Boosting</vt:lpstr>
      <vt:lpstr>Pembuatan Strong Classifier dan Attentional Casacade</vt:lpstr>
      <vt:lpstr>Deteksi Objek Sebenarnya</vt:lpstr>
      <vt:lpstr>Input Gambar, Grayscaling dan Penghitungan Integral Image</vt:lpstr>
      <vt:lpstr>Klasifikasi Ikan Pada Setiap Sub-Window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IKAN MENGGUNAKAN VIOLA-JONES OBJECT DETECTION FRAMEWORK</dc:title>
  <dc:creator>Ezrael Vio</dc:creator>
  <cp:lastModifiedBy>Ezrael Vio</cp:lastModifiedBy>
  <cp:revision>18</cp:revision>
  <dcterms:created xsi:type="dcterms:W3CDTF">2023-06-14T11:47:38Z</dcterms:created>
  <dcterms:modified xsi:type="dcterms:W3CDTF">2023-06-14T13:48:53Z</dcterms:modified>
</cp:coreProperties>
</file>