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Source Code Pro"/>
      <p:regular r:id="rId49"/>
      <p:bold r:id="rId50"/>
      <p:italic r:id="rId51"/>
      <p:boldItalic r:id="rId52"/>
    </p:embeddedFont>
    <p:embeddedFont>
      <p:font typeface="Overpas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SourceCodePro-italic.fntdata"/><Relationship Id="rId50" Type="http://schemas.openxmlformats.org/officeDocument/2006/relationships/font" Target="fonts/SourceCodePro-bold.fntdata"/><Relationship Id="rId53" Type="http://schemas.openxmlformats.org/officeDocument/2006/relationships/font" Target="fonts/Overpass-regular.fntdata"/><Relationship Id="rId52" Type="http://schemas.openxmlformats.org/officeDocument/2006/relationships/font" Target="fonts/SourceCodePro-boldItalic.fntdata"/><Relationship Id="rId11" Type="http://schemas.openxmlformats.org/officeDocument/2006/relationships/slide" Target="slides/slide7.xml"/><Relationship Id="rId55" Type="http://schemas.openxmlformats.org/officeDocument/2006/relationships/font" Target="fonts/Overpass-italic.fntdata"/><Relationship Id="rId10" Type="http://schemas.openxmlformats.org/officeDocument/2006/relationships/slide" Target="slides/slide6.xml"/><Relationship Id="rId54" Type="http://schemas.openxmlformats.org/officeDocument/2006/relationships/font" Target="fonts/Overpas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Overpas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f8e0bda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f8e0bda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f8e0bda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f8e0bda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f8e0bda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f8e0bd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f8e0bda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f8e0bd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f8e0bda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f8e0bda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f8e0bd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f8e0bd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f8e0bda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f8e0bda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f8e0bda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f8e0bda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f8e0bda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f8e0bda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bc82496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bc82496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3a99e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3a99e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bc82496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bc82496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bc82496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bc82496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bc82496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bc82496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bc824967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bc824967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bc82496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bc82496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f8e0bda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f8e0bda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7f8e0bda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7f8e0bda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f8e0bda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7f8e0bda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f8e0bda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7f8e0bda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f8e0bda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7f8e0bda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f8e0bda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f8e0bda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7f8e0bda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7f8e0bda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f8e0bda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7f8e0bda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7f8e0bda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7f8e0bda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7f8e0bda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7f8e0bda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f8e0bda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f8e0bda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f8e0bda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7f8e0bda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f8e0bda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f8e0bda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7f8e0bda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7f8e0bda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f8e0bda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7f8e0bda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7f8e0bda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7f8e0bda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c82496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c82496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7f8e0bda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7f8e0bda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f8e0bd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f8e0bd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f8e0bd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f8e0bd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f8e0bd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f8e0bd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f8e0bd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f8e0bd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f8e0bda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f8e0bd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/>
          <p:nvPr/>
        </p:nvSpPr>
        <p:spPr>
          <a:xfrm>
            <a:off x="1417725" y="1022700"/>
            <a:ext cx="37551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/>
          <p:nvPr/>
        </p:nvSpPr>
        <p:spPr>
          <a:xfrm>
            <a:off x="2208600" y="1801825"/>
            <a:ext cx="57996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2612975" y="293842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5" name="Google Shape;17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/>
          <p:nvPr/>
        </p:nvSpPr>
        <p:spPr>
          <a:xfrm>
            <a:off x="2185150" y="3701325"/>
            <a:ext cx="4012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4" name="Google Shape;18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93" name="Google Shape;19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3591225" y="461387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Object Oriented Programming in more detail with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&amp;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1" name="Google Shape;21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Level Two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Project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__name__ == “__main__”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Special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7" name="Google Shape;22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challenge, create a bank account class that has two attributes: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balance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also have two methods: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ithdraw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deposit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an added requirement, withdrawals may not exceed the available balance.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what the finished class should be able to do!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8" name="Google Shape;25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a more advanced Python topic: Decorators.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 allow you to “decorate” a function, let’s discuss what that word means in this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created a function: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want to add some new capabilities to the function: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29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Want to do more stuff!</a:t>
            </a:r>
            <a:endParaRPr sz="29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have two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that extra code (functionality) to your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brand new function that contains the old code, and then add new code to that.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then want to remove that extra “functionality”.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would need to delete it manually, or make sure to have the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better way? Maybe an on/off switch to quickly add this functionality?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 you to tack on extra functionality to an already existing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and are then placed on top of the original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can easily add on extra functionality with a decorator: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29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some_decorator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is pretty abstract in practice with Python syntax, so we will go through the steps of manually building out a decorator ourselves, to show what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is doing behind the scenes.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you won’t encounter decorators in basic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are common to encounter when working with Web Frameworks, such as Django or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Writing Your Own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install external packages, let’s explore how to create our own modules and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are just .py scripts that you call in another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Packages are a collection of modules.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type="ctrTitle"/>
          </p:nvPr>
        </p:nvSpPr>
        <p:spPr>
          <a:xfrm>
            <a:off x="311700" y="2270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__name__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“__main__”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often confusing part of Python is a mysterious line of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__name__ == "__main__":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when you are importing from a module, you would like to know whether a modules function is being used as an import, or if you are using the original .py file of that module.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Scope is the concept that determines where you can see or access a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probably already have an intuitive understanding of Scope, but let’s have a more formal discussion of this topic!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this some more, but make sure to check out the full explanatory text file that is in this part’s folder!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 (OOP) allows programmers to create their own objects that have methods and attributes.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after defining a string,list, dictionary, or other objects, you were able to call methods off of them with the .method_name()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methods act as functions that use information about the object, as well as the object itself to return results, or change the current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this includes appending to a list, or counting the occurences of an element in a tuple.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allows users to create their own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format is often confusing when first encountered, and its usefulness may not be completely clear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OOP allows us to create code that is repeatable and 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much larger scripts of Python code, functions by themselves aren’t enough for organization and repeatability.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Commonly repeated tasks and objects can be defined with OOP to create code that is more usable.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