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4718f2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4718f2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4718f2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4718f2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4718f2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4718f2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c4718f2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c4718f2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4718f2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4718f2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4718f2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c4718f2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c4718f2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c4718f2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4718f2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4718f2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4718f2a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4718f2a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4718f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c4718f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4718f2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4718f2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4718f2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4718f2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4718f2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4718f2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4718f2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4718f2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c4718f2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c4718f2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4718f2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4718f2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Larger Flask Applications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capability which will allow us to register modular components for our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we can easily reference a view for each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we’ll have 2 views.py files,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one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views.py will have their own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for our Flask application to not get confused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/add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route, we use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blueprints will register a url_prefix for each views.py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/owners/add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/puppies/add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major differences in our code for this lecture will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Restructuring the project folders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Registering Blueprints in __init__.py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very easy to make a simple typo that will cause an error throughout the entire project!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use our notes directly (with no modifications!)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focus on the overall structure of the folders and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of the actual content of the files will just be copied/pasted from our notes.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 haven’t changed the content of any files, we’ve simply re-organized them into separate directory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views.py files, we’ll need to add them as blueprints and then register them to our __init__.py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left to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views.py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Register Blueprints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app.py content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url_for() calls in Navbar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been putting a lot of content in a single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larger Flask applications, it makes more sense to separate portions of the application into their own files (models.py, forms.py, views.py)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even larger applications, it begins to make sense to refactor the files to separate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Forms, Views, Templates for each major component.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reimagine how we could restructure our Puppy Adoption 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split our app.py into separate components for each major aspect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573975" y="2041925"/>
            <a:ext cx="2240700" cy="134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app.py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7"/>
          <p:cNvCxnSpPr>
            <a:stCxn id="89" idx="3"/>
          </p:cNvCxnSpPr>
          <p:nvPr/>
        </p:nvCxnSpPr>
        <p:spPr>
          <a:xfrm flipH="1" rot="10800000">
            <a:off x="2814675" y="1457075"/>
            <a:ext cx="2130300" cy="125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9" idx="3"/>
          </p:cNvCxnSpPr>
          <p:nvPr/>
        </p:nvCxnSpPr>
        <p:spPr>
          <a:xfrm>
            <a:off x="2814675" y="2715275"/>
            <a:ext cx="2196300" cy="13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4944975" y="759450"/>
            <a:ext cx="1821000" cy="1258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Owners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010975" y="3388625"/>
            <a:ext cx="1755000" cy="1346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Puppies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865350" y="831150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918425" y="3504575"/>
            <a:ext cx="2064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forms.py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able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blueprints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connect these separate modular components to our main app.py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we’re still keeping app.py, it will just be referencing these sub-components.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what the final structure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 a Large Flask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8" name="Google Shape;11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just reviewed the overall structure our newly reformatted flask web app, now it is time to implement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we’ve already written a lot of the code in previous lectures, we’ll be copying and pasting from the provided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