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33D812-814D-4B1A-A314-296B92F260F2}">
  <a:tblStyle styleId="{F533D812-814D-4B1A-A314-296B92F260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{F533D812-814D-4B1A-A314-296B92F260F2}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