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embeddedFontLst>
    <p:embeddedFont>
      <p:font typeface="Montserrat"/>
      <p:regular r:id="rId6"/>
      <p:bold r:id="rId7"/>
      <p:italic r:id="rId8"/>
      <p:bold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font" Target="fonts/Montserrat-regular.fntdata"/><Relationship Id="rId7" Type="http://schemas.openxmlformats.org/officeDocument/2006/relationships/font" Target="fonts/Montserrat-bold.fntdata"/><Relationship Id="rId8" Type="http://schemas.openxmlformats.org/officeDocument/2006/relationships/font" Target="fonts/Montserra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7d58f4088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7d58f4088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About Your Instructor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Jose Portilla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Head of Data Science at Pierian Data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Training and Consulting in Python, DS, ML, SQL, Data, etc…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Teach technical courses online at Udemy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