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s-Latn-BA" smtClean="0"/>
              <a:t>Kliknite da dodate stil podnaslova prototipa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s-Latn-BA" smtClean="0"/>
              <a:t>Klinite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879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4860" y="1717879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7427" y="404602"/>
            <a:ext cx="8328927" cy="6048796"/>
            <a:chOff x="405196" y="330200"/>
            <a:chExt cx="11378432" cy="6197600"/>
          </a:xfrm>
          <a:solidFill>
            <a:schemeClr val="bg1">
              <a:lumMod val="75000"/>
              <a:lumOff val="25000"/>
            </a:schemeClr>
          </a:solidFill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2176452" y="418224"/>
              <a:ext cx="9565859" cy="5728738"/>
              <a:chOff x="1003" y="129"/>
              <a:chExt cx="5325" cy="3189"/>
            </a:xfrm>
            <a:grpFill/>
          </p:grpSpPr>
          <p:sp>
            <p:nvSpPr>
              <p:cNvPr id="163" name="Freeform 5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9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0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1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6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8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9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0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1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2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3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4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5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6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7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8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9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0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1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2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4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7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8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9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0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1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2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3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4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5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6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7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8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9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0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1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2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3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4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6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7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8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0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1"/>
              <p:cNvSpPr>
                <a:spLocks/>
              </p:cNvSpPr>
              <p:nvPr/>
            </p:nvSpPr>
            <p:spPr bwMode="auto">
              <a:xfrm>
                <a:off x="3635" y="2800"/>
                <a:ext cx="22" cy="3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2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3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4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5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6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7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8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9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0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2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3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4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5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6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8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9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0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1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2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3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4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5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6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7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8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9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0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91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2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3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4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5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6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7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8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9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0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2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3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4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5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6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7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8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9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0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1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2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3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4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5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6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17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8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19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20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1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22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23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24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25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26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27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28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29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0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1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2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3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34"/>
              <p:cNvSpPr>
                <a:spLocks/>
              </p:cNvSpPr>
              <p:nvPr/>
            </p:nvSpPr>
            <p:spPr bwMode="auto">
              <a:xfrm>
                <a:off x="3910" y="1371"/>
                <a:ext cx="15" cy="18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35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6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37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38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39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40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41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42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43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44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45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46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47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48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49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50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51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52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53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4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5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56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57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58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59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60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61"/>
              <p:cNvSpPr>
                <a:spLocks/>
              </p:cNvSpPr>
              <p:nvPr/>
            </p:nvSpPr>
            <p:spPr bwMode="auto">
              <a:xfrm>
                <a:off x="3211" y="1132"/>
                <a:ext cx="16" cy="2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62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3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4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5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6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7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8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69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0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1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2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3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4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5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6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7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8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79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0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1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2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3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4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5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6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7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8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9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0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1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2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3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4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5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6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7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8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99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0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1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2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03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204"/>
              <p:cNvSpPr>
                <a:spLocks noEditPoints="1"/>
              </p:cNvSpPr>
              <p:nvPr/>
            </p:nvSpPr>
            <p:spPr bwMode="auto">
              <a:xfrm>
                <a:off x="4721" y="2131"/>
                <a:ext cx="769" cy="363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206"/>
            <p:cNvSpPr>
              <a:spLocks noEditPoints="1"/>
            </p:cNvSpPr>
            <p:nvPr/>
          </p:nvSpPr>
          <p:spPr bwMode="auto">
            <a:xfrm>
              <a:off x="8855487" y="4014628"/>
              <a:ext cx="1381436" cy="652096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8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2" cap="flat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9444708" y="3376904"/>
              <a:ext cx="14371" cy="10778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6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7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7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8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9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0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1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4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5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6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7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8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9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0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1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7087824" y="3795467"/>
              <a:ext cx="43114" cy="25150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5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6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9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0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3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4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5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6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7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8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9"/>
            <p:cNvSpPr>
              <a:spLocks/>
            </p:cNvSpPr>
            <p:nvPr/>
          </p:nvSpPr>
          <p:spPr bwMode="auto">
            <a:xfrm>
              <a:off x="7231537" y="3750556"/>
              <a:ext cx="68263" cy="77246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0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1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2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3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4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5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6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7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8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9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0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1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2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3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4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5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6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7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8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9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0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1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2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3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4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5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6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7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8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9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0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1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2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3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4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5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6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7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8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9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0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1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2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3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4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5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6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7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8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9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20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1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22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23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4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5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6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7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8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9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0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1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2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3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4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5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6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7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8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9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40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1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2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3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4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5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6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7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8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9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0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1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2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3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4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5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6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7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8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9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60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61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xmlns="" val="41868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s-Latn-BA" smtClean="0"/>
              <a:t>Kliknite da uredite stilove teksta prototipa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s-Latn-BA" smtClean="0"/>
              <a:t>Kliknite da uredite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smtClean="0"/>
              <a:t>Kliknite da uredite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75B865-92FD-45D8-8DE9-BA866AB61E88}" type="datetimeFigureOut">
              <a:rPr lang="hr-BA" smtClean="0"/>
              <a:t>19.5.2020.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2E5C198-2A50-45C4-97E6-FFA7DE6FB1F8}" type="slidenum">
              <a:rPr lang="hr-BA" smtClean="0"/>
              <a:t>‹#›</a:t>
            </a:fld>
            <a:endParaRPr lang="hr-B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/>
          <p:cNvSpPr txBox="1"/>
          <p:nvPr/>
        </p:nvSpPr>
        <p:spPr>
          <a:xfrm>
            <a:off x="1115616" y="148478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3600" dirty="0" smtClean="0">
                <a:latin typeface="Baskerville Old Face" pitchFamily="18" charset="0"/>
              </a:rPr>
              <a:t>Projekat: OPENSTREETMAP ANDROID APLIKACIJA</a:t>
            </a:r>
            <a:endParaRPr lang="hr-BA" sz="3600" dirty="0">
              <a:latin typeface="Baskerville Old Face" pitchFamily="18" charset="0"/>
            </a:endParaRPr>
          </a:p>
        </p:txBody>
      </p:sp>
      <p:sp>
        <p:nvSpPr>
          <p:cNvPr id="3" name="Okvir za tekst 2"/>
          <p:cNvSpPr txBox="1"/>
          <p:nvPr/>
        </p:nvSpPr>
        <p:spPr>
          <a:xfrm>
            <a:off x="251520" y="4826675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Profesor: Doc.dr.Damir Omerašević</a:t>
            </a:r>
          </a:p>
          <a:p>
            <a:r>
              <a:rPr lang="hr-BA" dirty="0" smtClean="0"/>
              <a:t>Predmet: Razvoj mobilnih aplikacija</a:t>
            </a:r>
          </a:p>
          <a:p>
            <a:r>
              <a:rPr lang="hr-BA" dirty="0" smtClean="0"/>
              <a:t>Studenti:  Komić Mersiha</a:t>
            </a:r>
          </a:p>
          <a:p>
            <a:r>
              <a:rPr lang="hr-BA" dirty="0" smtClean="0"/>
              <a:t>                 Muhović Belmin</a:t>
            </a:r>
          </a:p>
          <a:p>
            <a:r>
              <a:rPr lang="hr-BA" dirty="0"/>
              <a:t> </a:t>
            </a:r>
            <a:r>
              <a:rPr lang="hr-BA" dirty="0" smtClean="0"/>
              <a:t>                Šehić Emira</a:t>
            </a:r>
          </a:p>
          <a:p>
            <a:r>
              <a:rPr lang="hr-BA" dirty="0"/>
              <a:t> </a:t>
            </a:r>
            <a:r>
              <a:rPr lang="hr-BA" dirty="0" smtClean="0"/>
              <a:t>                Topalović Ezudina</a:t>
            </a:r>
          </a:p>
          <a:p>
            <a:endParaRPr lang="hr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Pr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15816" cy="5040560"/>
          </a:xfrm>
          <a:prstGeom prst="rect">
            <a:avLst/>
          </a:prstGeom>
        </p:spPr>
      </p:pic>
      <p:pic>
        <p:nvPicPr>
          <p:cNvPr id="3" name="Slika 2" descr="Drug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817440"/>
            <a:ext cx="3496550" cy="5040560"/>
          </a:xfrm>
          <a:prstGeom prst="rect">
            <a:avLst/>
          </a:prstGeom>
        </p:spPr>
      </p:pic>
      <p:pic>
        <p:nvPicPr>
          <p:cNvPr id="4" name="Slika 3" descr="Treć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0"/>
            <a:ext cx="3059832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/>
          <p:cNvSpPr txBox="1"/>
          <p:nvPr/>
        </p:nvSpPr>
        <p:spPr>
          <a:xfrm>
            <a:off x="971600" y="299695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4800" b="1" dirty="0" smtClean="0"/>
              <a:t>HVALA NA PAŽNJI!</a:t>
            </a:r>
            <a:endParaRPr lang="hr-BA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w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21769" cy="4591706"/>
          </a:xfrm>
          <a:prstGeom prst="rect">
            <a:avLst/>
          </a:prstGeom>
        </p:spPr>
      </p:pic>
      <p:pic>
        <p:nvPicPr>
          <p:cNvPr id="10" name="Slika 9" descr="w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260648"/>
            <a:ext cx="6588224" cy="4320480"/>
          </a:xfrm>
          <a:prstGeom prst="rect">
            <a:avLst/>
          </a:prstGeom>
        </p:spPr>
      </p:pic>
      <p:pic>
        <p:nvPicPr>
          <p:cNvPr id="12" name="Slika 11" descr="Screenshot_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44044"/>
            <a:ext cx="3832434" cy="2213956"/>
          </a:xfrm>
          <a:prstGeom prst="rect">
            <a:avLst/>
          </a:prstGeom>
        </p:spPr>
      </p:pic>
      <p:pic>
        <p:nvPicPr>
          <p:cNvPr id="13" name="Slika 12" descr="w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7757" y="3947704"/>
            <a:ext cx="5896243" cy="2910296"/>
          </a:xfrm>
          <a:prstGeom prst="rect">
            <a:avLst/>
          </a:prstGeom>
        </p:spPr>
      </p:pic>
      <p:cxnSp>
        <p:nvCxnSpPr>
          <p:cNvPr id="16" name="Prava linija spajanja sa strelicom 15"/>
          <p:cNvCxnSpPr/>
          <p:nvPr/>
        </p:nvCxnSpPr>
        <p:spPr>
          <a:xfrm>
            <a:off x="2123728" y="7647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Prava linija spajanja sa strelicom 20"/>
          <p:cNvCxnSpPr/>
          <p:nvPr/>
        </p:nvCxnSpPr>
        <p:spPr>
          <a:xfrm flipH="1">
            <a:off x="2411760" y="4149080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Prava linija spajanja 24"/>
          <p:cNvCxnSpPr/>
          <p:nvPr/>
        </p:nvCxnSpPr>
        <p:spPr>
          <a:xfrm>
            <a:off x="2699792" y="4149080"/>
            <a:ext cx="504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Prava linija spajanja sa strelicom 30"/>
          <p:cNvCxnSpPr/>
          <p:nvPr/>
        </p:nvCxnSpPr>
        <p:spPr>
          <a:xfrm>
            <a:off x="2771800" y="551723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creenshot_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7992888" cy="3122753"/>
          </a:xfrm>
          <a:prstGeom prst="rect">
            <a:avLst/>
          </a:prstGeom>
        </p:spPr>
      </p:pic>
      <p:pic>
        <p:nvPicPr>
          <p:cNvPr id="3" name="Slika 2" descr="Screenshot_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636912"/>
            <a:ext cx="7992888" cy="4221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420"/>
            <a:ext cx="9144000" cy="5927160"/>
          </a:xfrm>
          <a:prstGeom prst="rect">
            <a:avLst/>
          </a:prstGeom>
        </p:spPr>
      </p:pic>
      <p:sp>
        <p:nvSpPr>
          <p:cNvPr id="3" name="Pravougaonik 2"/>
          <p:cNvSpPr/>
          <p:nvPr/>
        </p:nvSpPr>
        <p:spPr>
          <a:xfrm>
            <a:off x="0" y="764704"/>
            <a:ext cx="914400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116183"/>
          </a:xfrm>
          <a:prstGeom prst="rect">
            <a:avLst/>
          </a:prstGeom>
        </p:spPr>
      </p:pic>
      <p:pic>
        <p:nvPicPr>
          <p:cNvPr id="3" name="Slika 2" descr="Screenshot_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6887537" cy="3744416"/>
          </a:xfrm>
          <a:prstGeom prst="rect">
            <a:avLst/>
          </a:prstGeom>
        </p:spPr>
      </p:pic>
      <p:pic>
        <p:nvPicPr>
          <p:cNvPr id="5" name="Slika 4" descr="Screenshot_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257312"/>
            <a:ext cx="6144483" cy="2600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pr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6296" cy="3581353"/>
          </a:xfrm>
          <a:prstGeom prst="rect">
            <a:avLst/>
          </a:prstGeom>
        </p:spPr>
      </p:pic>
      <p:pic>
        <p:nvPicPr>
          <p:cNvPr id="3" name="Slika 2" descr="drug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3356992"/>
            <a:ext cx="651621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prva_sl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51920" cy="6858000"/>
          </a:xfrm>
          <a:prstGeom prst="rect">
            <a:avLst/>
          </a:prstGeom>
        </p:spPr>
      </p:pic>
      <p:pic>
        <p:nvPicPr>
          <p:cNvPr id="3" name="Slika 2" descr="druga_Sli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912" y="0"/>
            <a:ext cx="52210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treca_sl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0"/>
            <a:ext cx="70983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b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11960" cy="3356991"/>
          </a:xfrm>
          <a:prstGeom prst="rect">
            <a:avLst/>
          </a:prstGeom>
        </p:spPr>
      </p:pic>
      <p:pic>
        <p:nvPicPr>
          <p:cNvPr id="3" name="Slika 2" descr="bel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3647107" cy="3429000"/>
          </a:xfrm>
          <a:prstGeom prst="rect">
            <a:avLst/>
          </a:prstGeom>
        </p:spPr>
      </p:pic>
      <p:pic>
        <p:nvPicPr>
          <p:cNvPr id="4" name="Slika 3" descr="bela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0"/>
            <a:ext cx="4105848" cy="4810797"/>
          </a:xfrm>
          <a:prstGeom prst="rect">
            <a:avLst/>
          </a:prstGeom>
        </p:spPr>
      </p:pic>
      <p:pic>
        <p:nvPicPr>
          <p:cNvPr id="5" name="Slika 4" descr="bela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4941168"/>
            <a:ext cx="3639058" cy="173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tf00001075</Template>
  <TotalTime>134</TotalTime>
  <Words>31</Words>
  <Application>Microsoft Office PowerPoint</Application>
  <PresentationFormat>Prikazivanje na ekranu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View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win7</dc:creator>
  <cp:lastModifiedBy>win7</cp:lastModifiedBy>
  <cp:revision>6</cp:revision>
  <dcterms:created xsi:type="dcterms:W3CDTF">2020-05-18T22:17:17Z</dcterms:created>
  <dcterms:modified xsi:type="dcterms:W3CDTF">2020-05-19T00:32:11Z</dcterms:modified>
</cp:coreProperties>
</file>