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6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bs-Latn-BA" noProof="0" smtClean="0"/>
              <a:t>Kliknite da dodate stil podnaslova prototipa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2 sadržaj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24" y="1517715"/>
            <a:ext cx="3888328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623" y="1517715"/>
            <a:ext cx="3888328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3126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ka sa opisom slik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s-Latn-BA" noProof="0" smtClean="0"/>
              <a:t>Klinite na ikonu da dodate sliku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držaj sa opisom slik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17" y="1444650"/>
            <a:ext cx="5770733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6700970" y="2066797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D0B2FE9-304D-425F-ACFE-4317D54AF854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5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717745" y="923305"/>
            <a:ext cx="753836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5"/>
            <a:ext cx="5038725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o naslov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7275" y="1749570"/>
            <a:ext cx="702945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sadržaj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4" y="1825625"/>
            <a:ext cx="841142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oredb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" y="1681163"/>
            <a:ext cx="3868340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5609" y="1681163"/>
            <a:ext cx="3868341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s-Latn-BA" noProof="0" smtClean="0"/>
              <a:t>Kliknite da uredite stilove teksta prototipa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75" y="2505075"/>
            <a:ext cx="386834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6559" y="2505075"/>
            <a:ext cx="3887391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noProof="0" smtClean="0"/>
              <a:t>Kliknite da uredite stilove prototipa naslova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noProof="0" smtClean="0"/>
              <a:t>Kliknite da uredite stilove teksta prototipa</a:t>
            </a:r>
          </a:p>
          <a:p>
            <a:pPr lvl="1"/>
            <a:r>
              <a:rPr lang="bs-Latn-BA" noProof="0" smtClean="0"/>
              <a:t>Drugi nivo</a:t>
            </a:r>
          </a:p>
          <a:p>
            <a:pPr lvl="2"/>
            <a:r>
              <a:rPr lang="bs-Latn-BA" noProof="0" smtClean="0"/>
              <a:t>Treći nivo</a:t>
            </a:r>
          </a:p>
          <a:p>
            <a:pPr lvl="3"/>
            <a:r>
              <a:rPr lang="bs-Latn-BA" noProof="0" smtClean="0"/>
              <a:t>Četvrti nivo</a:t>
            </a:r>
          </a:p>
          <a:p>
            <a:pPr lvl="4"/>
            <a:r>
              <a:rPr lang="bs-Latn-BA" noProof="0" smtClean="0"/>
              <a:t>Peti nivo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377C-462C-4AB3-AC6C-5C25BD4F5B6A}" type="slidenum">
              <a:rPr lang="hr-BA" smtClean="0"/>
              <a:pPr/>
              <a:t>‹#›</a:t>
            </a:fld>
            <a:endParaRPr lang="hr-BA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333375" y="542926"/>
            <a:ext cx="841057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051720" y="2060848"/>
            <a:ext cx="5957268" cy="1243584"/>
          </a:xfrm>
        </p:spPr>
        <p:txBody>
          <a:bodyPr/>
          <a:lstStyle/>
          <a:p>
            <a:r>
              <a:rPr lang="hr-BA" sz="5400" dirty="0" smtClean="0"/>
              <a:t>OPENSTREETMAP</a:t>
            </a:r>
            <a:endParaRPr lang="hr-BA" sz="5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4824536" cy="2376264"/>
          </a:xfrm>
        </p:spPr>
        <p:txBody>
          <a:bodyPr>
            <a:normAutofit fontScale="85000" lnSpcReduction="20000"/>
          </a:bodyPr>
          <a:lstStyle/>
          <a:p>
            <a:r>
              <a:rPr lang="hr-BA" i="1" dirty="0" smtClean="0">
                <a:latin typeface="Bookman Old Style" pitchFamily="18" charset="0"/>
              </a:rPr>
              <a:t>Predmet</a:t>
            </a:r>
            <a:r>
              <a:rPr lang="hr-BA" dirty="0" smtClean="0">
                <a:latin typeface="Bookman Old Style" pitchFamily="18" charset="0"/>
              </a:rPr>
              <a:t>: Razvoj Web aplikacija</a:t>
            </a:r>
          </a:p>
          <a:p>
            <a:r>
              <a:rPr lang="hr-BA" i="1" dirty="0" smtClean="0">
                <a:latin typeface="Bookman Old Style" pitchFamily="18" charset="0"/>
              </a:rPr>
              <a:t>Profesor</a:t>
            </a:r>
            <a:r>
              <a:rPr lang="hr-BA" dirty="0" smtClean="0">
                <a:latin typeface="Bookman Old Style" pitchFamily="18" charset="0"/>
              </a:rPr>
              <a:t>: Doc.dr.Damir Omerašević</a:t>
            </a:r>
          </a:p>
          <a:p>
            <a:endParaRPr lang="hr-BA" dirty="0" smtClean="0">
              <a:latin typeface="Bookman Old Style" pitchFamily="18" charset="0"/>
            </a:endParaRPr>
          </a:p>
          <a:p>
            <a:r>
              <a:rPr lang="hr-BA" i="1" dirty="0" smtClean="0">
                <a:latin typeface="Bookman Old Style" pitchFamily="18" charset="0"/>
              </a:rPr>
              <a:t>Studenti</a:t>
            </a:r>
            <a:r>
              <a:rPr lang="hr-BA" dirty="0" smtClean="0">
                <a:latin typeface="Bookman Old Style" pitchFamily="18" charset="0"/>
              </a:rPr>
              <a:t>:</a:t>
            </a:r>
          </a:p>
          <a:p>
            <a:r>
              <a:rPr lang="hr-BA" dirty="0" smtClean="0">
                <a:latin typeface="Bookman Old Style" pitchFamily="18" charset="0"/>
              </a:rPr>
              <a:t> </a:t>
            </a:r>
            <a:r>
              <a:rPr lang="hr-BA" smtClean="0">
                <a:latin typeface="Bookman Old Style" pitchFamily="18" charset="0"/>
              </a:rPr>
              <a:t>Muhović Belmin</a:t>
            </a:r>
            <a:endParaRPr lang="hr-BA" dirty="0" smtClean="0">
              <a:latin typeface="Bookman Old Style" pitchFamily="18" charset="0"/>
            </a:endParaRPr>
          </a:p>
          <a:p>
            <a:r>
              <a:rPr lang="hr-BA" dirty="0" smtClean="0">
                <a:latin typeface="Bookman Old Style" pitchFamily="18" charset="0"/>
              </a:rPr>
              <a:t> </a:t>
            </a:r>
            <a:r>
              <a:rPr lang="hr-BA" dirty="0" smtClean="0">
                <a:latin typeface="Bookman Old Style" pitchFamily="18" charset="0"/>
              </a:rPr>
              <a:t>Komić </a:t>
            </a:r>
            <a:r>
              <a:rPr lang="hr-BA" dirty="0" smtClean="0">
                <a:latin typeface="Bookman Old Style" pitchFamily="18" charset="0"/>
              </a:rPr>
              <a:t>Mersiha</a:t>
            </a:r>
          </a:p>
          <a:p>
            <a:r>
              <a:rPr lang="hr-BA" dirty="0" smtClean="0">
                <a:latin typeface="Bookman Old Style" pitchFamily="18" charset="0"/>
              </a:rPr>
              <a:t> </a:t>
            </a:r>
            <a:r>
              <a:rPr lang="hr-BA" dirty="0" smtClean="0">
                <a:latin typeface="Bookman Old Style" pitchFamily="18" charset="0"/>
              </a:rPr>
              <a:t>Šehić </a:t>
            </a:r>
            <a:r>
              <a:rPr lang="hr-BA" dirty="0" smtClean="0">
                <a:latin typeface="Bookman Old Style" pitchFamily="18" charset="0"/>
              </a:rPr>
              <a:t>Emira</a:t>
            </a:r>
          </a:p>
          <a:p>
            <a:r>
              <a:rPr lang="hr-BA" dirty="0" smtClean="0">
                <a:latin typeface="Bookman Old Style" pitchFamily="18" charset="0"/>
              </a:rPr>
              <a:t> </a:t>
            </a:r>
            <a:r>
              <a:rPr lang="hr-BA" dirty="0" smtClean="0">
                <a:latin typeface="Bookman Old Style" pitchFamily="18" charset="0"/>
              </a:rPr>
              <a:t>Topalović Ezudina</a:t>
            </a:r>
            <a:endParaRPr lang="hr-BA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Koji API smo koristili?</a:t>
            </a:r>
            <a:endParaRPr lang="hr-BA" dirty="0"/>
          </a:p>
        </p:txBody>
      </p:sp>
      <p:pic>
        <p:nvPicPr>
          <p:cNvPr id="5" name="Čuvar mjesta sadržaja 4" descr="Screenshot_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848872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jesta sadržaja 3" descr="Screenshot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552" y="692696"/>
            <a:ext cx="7612897" cy="53402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jesta sadržaja 3" descr="Screenshot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496944" cy="1296144"/>
          </a:xfrm>
        </p:spPr>
      </p:pic>
      <p:pic>
        <p:nvPicPr>
          <p:cNvPr id="5" name="Slika 4" descr="Screenshot_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88840"/>
            <a:ext cx="5976664" cy="3136611"/>
          </a:xfrm>
          <a:prstGeom prst="rect">
            <a:avLst/>
          </a:prstGeom>
        </p:spPr>
      </p:pic>
      <p:cxnSp>
        <p:nvCxnSpPr>
          <p:cNvPr id="8" name="Prava linija spajanja sa strelicom 7"/>
          <p:cNvCxnSpPr/>
          <p:nvPr/>
        </p:nvCxnSpPr>
        <p:spPr>
          <a:xfrm flipH="1">
            <a:off x="1619672" y="1484784"/>
            <a:ext cx="561662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14"/>
          <p:cNvCxnSpPr/>
          <p:nvPr/>
        </p:nvCxnSpPr>
        <p:spPr>
          <a:xfrm>
            <a:off x="395536" y="2348880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16"/>
          <p:cNvCxnSpPr/>
          <p:nvPr/>
        </p:nvCxnSpPr>
        <p:spPr>
          <a:xfrm>
            <a:off x="5796136" y="2420888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ka 6" descr="map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437112"/>
            <a:ext cx="9144000" cy="2037567"/>
          </a:xfrm>
          <a:prstGeom prst="rect">
            <a:avLst/>
          </a:prstGeom>
        </p:spPr>
      </p:pic>
      <p:cxnSp>
        <p:nvCxnSpPr>
          <p:cNvPr id="10" name="Prava linija spajanja sa strelicom 9"/>
          <p:cNvCxnSpPr/>
          <p:nvPr/>
        </p:nvCxnSpPr>
        <p:spPr>
          <a:xfrm>
            <a:off x="611560" y="2348880"/>
            <a:ext cx="1368152" cy="2520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Čuvar mjesta sadržaja 5" descr="Screenshot_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548680"/>
            <a:ext cx="8604448" cy="54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 smtClean="0"/>
              <a:t>Hvala na pažnji!</a:t>
            </a:r>
            <a:endParaRPr lang="hr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3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50</TotalTime>
  <Words>33</Words>
  <Application>Microsoft Office PowerPoint</Application>
  <PresentationFormat>Prikazivanje na ekranu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Tema3</vt:lpstr>
      <vt:lpstr>OPENSTREETMAP</vt:lpstr>
      <vt:lpstr>Koji API smo koristili?</vt:lpstr>
      <vt:lpstr>Slajd 3</vt:lpstr>
      <vt:lpstr>Slajd 4</vt:lpstr>
      <vt:lpstr>Slajd 5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OPENSTREETMAP</dc:title>
  <dc:creator>win7</dc:creator>
  <cp:lastModifiedBy>win7</cp:lastModifiedBy>
  <cp:revision>7</cp:revision>
  <dcterms:created xsi:type="dcterms:W3CDTF">2020-05-13T00:37:56Z</dcterms:created>
  <dcterms:modified xsi:type="dcterms:W3CDTF">2020-05-13T01:58:35Z</dcterms:modified>
</cp:coreProperties>
</file>