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382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414E-38FC-4944-8C24-5587A5444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1C3A-CE08-4431-9C9E-D6467FC874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20071022191831325_2.jpg"/>
          <p:cNvPicPr>
            <a:picLocks noChangeAspect="1"/>
          </p:cNvPicPr>
          <p:nvPr/>
        </p:nvPicPr>
        <p:blipFill>
          <a:blip r:embed="rId1" cstate="print"/>
          <a:srcRect b="5807"/>
          <a:stretch>
            <a:fillRect/>
          </a:stretch>
        </p:blipFill>
        <p:spPr>
          <a:xfrm flipH="1">
            <a:off x="3284984" y="7649358"/>
            <a:ext cx="3573016" cy="2256641"/>
          </a:xfrm>
          <a:prstGeom prst="rect">
            <a:avLst/>
          </a:prstGeom>
        </p:spPr>
      </p:pic>
      <p:pic>
        <p:nvPicPr>
          <p:cNvPr id="40" name="图片 39" descr="5323731_134503022617_2.jpg"/>
          <p:cNvPicPr>
            <a:picLocks noChangeAspect="1"/>
          </p:cNvPicPr>
          <p:nvPr/>
        </p:nvPicPr>
        <p:blipFill>
          <a:blip r:embed="rId2" cstate="print"/>
          <a:srcRect b="4641"/>
          <a:stretch>
            <a:fillRect/>
          </a:stretch>
        </p:blipFill>
        <p:spPr>
          <a:xfrm flipV="1">
            <a:off x="4460213" y="-2"/>
            <a:ext cx="2397787" cy="1568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32520"/>
            <a:ext cx="3717032" cy="1728192"/>
          </a:xfrm>
          <a:prstGeom prst="rect">
            <a:avLst/>
          </a:prstGeom>
          <a:solidFill>
            <a:srgbClr val="8B2346"/>
          </a:solidFill>
          <a:ln>
            <a:solidFill>
              <a:srgbClr val="8B2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2425"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逗号先生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手机：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137****9485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240765683@qq.com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地址：南昌市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********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Q 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24XXXX83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专业：工商管理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4784" y="2855476"/>
            <a:ext cx="130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年暑假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年下半年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6912" y="285547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江西博世贸易有限公司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江西省永安科技防护用品有限责任公司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江西农业大学南昌商学院电信营业厅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57191" y="2855476"/>
            <a:ext cx="13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兼职地板促销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助理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手机展示与体验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4784" y="3647564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一上学期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二学年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三学年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6912" y="3647564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管理系学生会演辩部及青年志愿者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</a:t>
            </a:r>
            <a:r>
              <a:rPr lang="zh-CN" altLang="en-US" dirty="0" smtClean="0">
                <a:solidFill>
                  <a:schemeClr val="tx1"/>
                </a:solidFill>
              </a:rPr>
              <a:t>社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57192" y="3647564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干事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副社长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社长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图书馆馆长助理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24" y="3998312"/>
            <a:ext cx="1340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8B2346"/>
                </a:solidFill>
                <a:latin typeface="华文细黑" pitchFamily="2" charset="-122"/>
                <a:ea typeface="华文细黑" pitchFamily="2" charset="-122"/>
              </a:rPr>
              <a:t>实践与锻炼</a:t>
            </a:r>
            <a:endParaRPr lang="zh-CN" altLang="en-US" dirty="0">
              <a:solidFill>
                <a:srgbClr val="8B234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412776" y="2927484"/>
            <a:ext cx="0" cy="1368152"/>
          </a:xfrm>
          <a:prstGeom prst="line">
            <a:avLst/>
          </a:prstGeom>
          <a:ln w="57150">
            <a:solidFill>
              <a:srgbClr val="8B2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624" y="5447764"/>
            <a:ext cx="1340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8B2346"/>
                </a:solidFill>
                <a:latin typeface="华文细黑" pitchFamily="2" charset="-122"/>
                <a:ea typeface="华文细黑" pitchFamily="2" charset="-122"/>
              </a:rPr>
              <a:t>获奖与表现</a:t>
            </a:r>
            <a:endParaRPr lang="zh-CN" altLang="en-US" dirty="0">
              <a:solidFill>
                <a:srgbClr val="8B234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412776" y="4871700"/>
            <a:ext cx="0" cy="864096"/>
          </a:xfrm>
          <a:prstGeom prst="line">
            <a:avLst/>
          </a:prstGeom>
          <a:ln w="57150">
            <a:solidFill>
              <a:srgbClr val="8B2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84784" y="4799692"/>
            <a:ext cx="5040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大一荣获管理系学生会“优秀学生干部”</a:t>
            </a:r>
            <a:endParaRPr lang="en-US" altLang="zh-CN" dirty="0"/>
          </a:p>
          <a:p>
            <a:r>
              <a:rPr lang="zh-CN" altLang="en-US" dirty="0"/>
              <a:t>大三带领社团首办“梦月湖论坛”即荣获江西农业大学社团“精品活动”称号</a:t>
            </a:r>
            <a:r>
              <a:rPr lang="zh-CN" altLang="en-US" dirty="0" smtClean="0"/>
              <a:t>。我社也是该学年唯一在本部获得奖项的社团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三担任社长期间与理事会一起对社团进行了多项有效改革，整体上取得了不错的效果，为社团的发展打开了比较良好的局面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84784" y="6249144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办公软件（该简历正是使用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制作）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photoshop</a:t>
            </a:r>
            <a:r>
              <a:rPr lang="zh-CN" altLang="en-US" dirty="0" smtClean="0"/>
              <a:t>和方正飞腾排版软件的基础使用</a:t>
            </a:r>
            <a:endParaRPr lang="en-US" altLang="zh-CN" dirty="0" smtClean="0"/>
          </a:p>
          <a:p>
            <a:r>
              <a:rPr lang="zh-CN" altLang="en-US" dirty="0" smtClean="0"/>
              <a:t>爱好艺术、哲学、几何、心理学及管理等，有过国画学习经历，对计算机及相关硬件和软件比较感兴趣</a:t>
            </a:r>
            <a:endParaRPr lang="en-US" altLang="zh-CN" dirty="0" smtClean="0"/>
          </a:p>
          <a:p>
            <a:r>
              <a:rPr lang="zh-CN" altLang="en-US" dirty="0" smtClean="0"/>
              <a:t>个性独立，对待工作非常认真负责，学习能力比较强</a:t>
            </a:r>
            <a:endParaRPr lang="en-US" altLang="zh-CN" dirty="0" smtClean="0"/>
          </a:p>
          <a:p>
            <a:r>
              <a:rPr lang="zh-CN" altLang="en-US" dirty="0" smtClean="0"/>
              <a:t>自高二开始，从未闯过红灯、乱扔过垃圾，热爱公益事业，倡导低碳环保</a:t>
            </a:r>
            <a:endParaRPr lang="en-US" altLang="zh-CN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4624" y="7247964"/>
            <a:ext cx="1340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8B2346"/>
                </a:solidFill>
                <a:latin typeface="华文细黑" pitchFamily="2" charset="-122"/>
                <a:ea typeface="华文细黑" pitchFamily="2" charset="-122"/>
              </a:rPr>
              <a:t>能力与品格</a:t>
            </a:r>
            <a:endParaRPr lang="zh-CN" altLang="en-US" dirty="0">
              <a:solidFill>
                <a:srgbClr val="8B234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412776" y="6326882"/>
            <a:ext cx="15974" cy="1218406"/>
          </a:xfrm>
          <a:prstGeom prst="line">
            <a:avLst/>
          </a:prstGeom>
          <a:ln w="57150">
            <a:solidFill>
              <a:srgbClr val="8B2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624" y="920147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8B2346"/>
                </a:solidFill>
              </a:rPr>
              <a:t>DouHao·Design</a:t>
            </a:r>
            <a:endParaRPr lang="zh-CN" altLang="en-US" sz="2400" dirty="0">
              <a:solidFill>
                <a:srgbClr val="8B23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Kingsoft Office WPP</Application>
  <PresentationFormat>A4 纸张(210x297 毫米)</PresentationFormat>
  <Paragraphs>49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永安</dc:creator>
  <cp:lastModifiedBy>Administrator</cp:lastModifiedBy>
  <cp:revision>5</cp:revision>
  <dcterms:created xsi:type="dcterms:W3CDTF">2012-04-15T23:20:00Z</dcterms:created>
  <dcterms:modified xsi:type="dcterms:W3CDTF">2015-12-13T08:58:24Z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