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714" y="390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BCAD-C72B-4135-BCE5-24B8766B4E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400-9899-4FEA-8EE6-9642587465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BCAD-C72B-4135-BCE5-24B8766B4E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400-9899-4FEA-8EE6-9642587465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BCAD-C72B-4135-BCE5-24B8766B4E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400-9899-4FEA-8EE6-9642587465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BCAD-C72B-4135-BCE5-24B8766B4E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400-9899-4FEA-8EE6-9642587465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BCAD-C72B-4135-BCE5-24B8766B4E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400-9899-4FEA-8EE6-9642587465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BCAD-C72B-4135-BCE5-24B8766B4E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400-9899-4FEA-8EE6-9642587465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BCAD-C72B-4135-BCE5-24B8766B4E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400-9899-4FEA-8EE6-9642587465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BCAD-C72B-4135-BCE5-24B8766B4E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400-9899-4FEA-8EE6-9642587465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BCAD-C72B-4135-BCE5-24B8766B4E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400-9899-4FEA-8EE6-9642587465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BCAD-C72B-4135-BCE5-24B8766B4E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400-9899-4FEA-8EE6-9642587465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BCAD-C72B-4135-BCE5-24B8766B4E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400-9899-4FEA-8EE6-9642587465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3BCAD-C72B-4135-BCE5-24B8766B4E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DE400-9899-4FEA-8EE6-9642587465A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310945">
            <a:off x="-199013" y="1029232"/>
            <a:ext cx="7249416" cy="13322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逗号先生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手机：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137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****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9485</a:t>
            </a:r>
            <a:endParaRPr lang="en-US" altLang="zh-CN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邮箱：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24XXX3@qq.com</a:t>
            </a:r>
            <a:endParaRPr lang="en-US" altLang="zh-CN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57505" indent="-357505">
              <a:spcAft>
                <a:spcPts val="600"/>
              </a:spcAft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地址：南昌市南昌县正荣大湖之都观澜郡</a:t>
            </a:r>
            <a:endParaRPr lang="zh-CN" altLang="en-US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Q </a:t>
            </a:r>
            <a:r>
              <a:rPr lang="en-US" altLang="zh-CN" sz="1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240xXXX83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664" y="3381018"/>
            <a:ext cx="1303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2009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年暑假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年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年下半年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6792" y="3381018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江西博世贸易有限公司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江西省永安科技防护用品有限责任公司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江西农业大学南昌商学院电信营业厅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77071" y="3381018"/>
            <a:ext cx="1368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兼职地板促销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助理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手机展示与体验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4664" y="4173106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大</a:t>
            </a:r>
            <a:r>
              <a:rPr lang="zh-CN" altLang="en-US" dirty="0" smtClean="0">
                <a:solidFill>
                  <a:schemeClr val="tx1"/>
                </a:solidFill>
              </a:rPr>
              <a:t>一上学期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大</a:t>
            </a:r>
            <a:r>
              <a:rPr lang="zh-CN" altLang="en-US" dirty="0" smtClean="0">
                <a:solidFill>
                  <a:schemeClr val="tx1"/>
                </a:solidFill>
              </a:rPr>
              <a:t>二学年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大</a:t>
            </a:r>
            <a:r>
              <a:rPr lang="zh-CN" altLang="en-US" dirty="0" smtClean="0">
                <a:solidFill>
                  <a:schemeClr val="tx1"/>
                </a:solidFill>
              </a:rPr>
              <a:t>三学年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56792" y="4173106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管理系学生会演辩部及青年志愿者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院行</a:t>
            </a:r>
            <a:r>
              <a:rPr lang="zh-CN" altLang="en-US" dirty="0">
                <a:solidFill>
                  <a:schemeClr val="tx1"/>
                </a:solidFill>
              </a:rPr>
              <a:t>知实践社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院行</a:t>
            </a:r>
            <a:r>
              <a:rPr lang="zh-CN" altLang="en-US" dirty="0">
                <a:solidFill>
                  <a:schemeClr val="tx1"/>
                </a:solidFill>
              </a:rPr>
              <a:t>知实践</a:t>
            </a:r>
            <a:r>
              <a:rPr lang="zh-CN" altLang="en-US" dirty="0" smtClean="0">
                <a:solidFill>
                  <a:schemeClr val="tx1"/>
                </a:solidFill>
              </a:rPr>
              <a:t>社</a:t>
            </a:r>
            <a:r>
              <a:rPr lang="en-US" altLang="zh-CN" dirty="0" smtClean="0">
                <a:solidFill>
                  <a:schemeClr val="tx1"/>
                </a:solidFill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</a:rPr>
              <a:t>图书馆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77072" y="4173106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干事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副社长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社长</a:t>
            </a:r>
            <a:r>
              <a:rPr lang="en-US" altLang="zh-CN" dirty="0" smtClean="0">
                <a:solidFill>
                  <a:schemeClr val="tx1"/>
                </a:solidFill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</a:rPr>
              <a:t>图书馆馆长助理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9943" y="5457056"/>
            <a:ext cx="59513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大一荣获管理系学生会“优秀学生干部”</a:t>
            </a:r>
            <a:endParaRPr lang="en-US" altLang="zh-CN" dirty="0"/>
          </a:p>
          <a:p>
            <a:r>
              <a:rPr lang="zh-CN" altLang="en-US" dirty="0"/>
              <a:t>大三带领社团首办“梦月湖论坛”即荣获江西农业大学社团“精品活动”称号</a:t>
            </a:r>
            <a:r>
              <a:rPr lang="zh-CN" altLang="en-US" dirty="0" smtClean="0"/>
              <a:t>。我社也是该学年唯一在本部获得奖项的社团</a:t>
            </a:r>
            <a:endParaRPr lang="en-US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三担任社长期间与理事会一起对社团进行了多项有效改革，整体上取得了不错的效果，为社团的发展打开了比较良好的局面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9942" y="7113240"/>
            <a:ext cx="60954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熟练使用</a:t>
            </a:r>
            <a:r>
              <a:rPr lang="en-US" altLang="zh-CN" dirty="0" smtClean="0"/>
              <a:t>office</a:t>
            </a:r>
            <a:r>
              <a:rPr lang="zh-CN" altLang="en-US" dirty="0" smtClean="0"/>
              <a:t>办公软件（该简历正是使用</a:t>
            </a:r>
            <a:r>
              <a:rPr lang="en-US" altLang="zh-CN" dirty="0" smtClean="0"/>
              <a:t>PowerPoint</a:t>
            </a:r>
            <a:r>
              <a:rPr lang="zh-CN" altLang="en-US" dirty="0" smtClean="0"/>
              <a:t>制作）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err="1" smtClean="0"/>
              <a:t>photoshop</a:t>
            </a:r>
            <a:r>
              <a:rPr lang="zh-CN" altLang="en-US" dirty="0" smtClean="0"/>
              <a:t>和方正飞腾排版软件的基础使用</a:t>
            </a:r>
            <a:endParaRPr lang="en-US" altLang="zh-CN" dirty="0" smtClean="0"/>
          </a:p>
          <a:p>
            <a:r>
              <a:rPr lang="zh-CN" altLang="en-US" dirty="0" smtClean="0"/>
              <a:t>爱好艺术、哲学、几何、心理学及管理等，有过国画学习经历，对计算机及相关硬件和软件比较感兴趣</a:t>
            </a:r>
            <a:endParaRPr lang="en-US" altLang="zh-CN" dirty="0" smtClean="0"/>
          </a:p>
          <a:p>
            <a:r>
              <a:rPr lang="zh-CN" altLang="en-US" dirty="0" smtClean="0"/>
              <a:t>个性独立，对待工作非常认真负责，学习能力比较强</a:t>
            </a:r>
            <a:endParaRPr lang="en-US" altLang="zh-CN" dirty="0" smtClean="0"/>
          </a:p>
          <a:p>
            <a:r>
              <a:rPr lang="zh-CN" altLang="en-US" dirty="0" smtClean="0"/>
              <a:t>自高二开始，从未闯过红灯、乱扔过垃圾，热爱公益事业，倡导低碳环保</a:t>
            </a:r>
            <a:endParaRPr lang="en-US" altLang="zh-CN" dirty="0" smtClean="0"/>
          </a:p>
        </p:txBody>
      </p:sp>
      <p:sp>
        <p:nvSpPr>
          <p:cNvPr id="20" name="矩形 19"/>
          <p:cNvSpPr/>
          <p:nvPr/>
        </p:nvSpPr>
        <p:spPr>
          <a:xfrm>
            <a:off x="0" y="2936776"/>
            <a:ext cx="2132856" cy="37223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pc="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实践与锻炼</a:t>
            </a:r>
            <a:endParaRPr lang="zh-CN" altLang="en-US" spc="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" y="5012814"/>
            <a:ext cx="2132855" cy="37223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获奖与表现</a:t>
            </a:r>
          </a:p>
        </p:txBody>
      </p:sp>
      <p:sp>
        <p:nvSpPr>
          <p:cNvPr id="22" name="矩形 21"/>
          <p:cNvSpPr/>
          <p:nvPr/>
        </p:nvSpPr>
        <p:spPr>
          <a:xfrm>
            <a:off x="0" y="6596990"/>
            <a:ext cx="2996952" cy="37223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能力、爱好、品格</a:t>
            </a:r>
          </a:p>
        </p:txBody>
      </p:sp>
      <p:sp>
        <p:nvSpPr>
          <p:cNvPr id="23" name="矩形 22"/>
          <p:cNvSpPr/>
          <p:nvPr/>
        </p:nvSpPr>
        <p:spPr>
          <a:xfrm rot="283395">
            <a:off x="-368378" y="8878955"/>
            <a:ext cx="7920880" cy="32947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Kingsoft Office WPP</Application>
  <PresentationFormat>A4 纸张(210x297 毫米)</PresentationFormat>
  <Paragraphs>46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宣凯</dc:creator>
  <cp:lastModifiedBy>Administrator</cp:lastModifiedBy>
  <cp:revision>6</cp:revision>
  <dcterms:created xsi:type="dcterms:W3CDTF">2012-03-26T01:11:00Z</dcterms:created>
  <dcterms:modified xsi:type="dcterms:W3CDTF">2015-12-13T09:02:51Z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