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31"/>
  </p:notes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6" r:id="rId22"/>
    <p:sldId id="287" r:id="rId23"/>
    <p:sldId id="288" r:id="rId24"/>
    <p:sldId id="289" r:id="rId25"/>
    <p:sldId id="290" r:id="rId26"/>
    <p:sldId id="291" r:id="rId27"/>
    <p:sldId id="292" r:id="rId28"/>
    <p:sldId id="293" r:id="rId29"/>
    <p:sldId id="294" r:id="rId30"/>
  </p:sldIdLst>
  <p:sldSz cx="12192000" cy="6858000"/>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p:scale>
          <a:sx n="117" d="100"/>
          <a:sy n="117" d="100"/>
        </p:scale>
        <p:origin x="-10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68281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65" name="Group 64"/>
          <p:cNvGrpSpPr/>
          <p:nvPr/>
        </p:nvGrpSpPr>
        <p:grpSpPr>
          <a:xfrm>
            <a:off x="-6350" y="-12700"/>
            <a:ext cx="12204700" cy="5218112"/>
            <a:chOff x="-4" y="-8"/>
            <a:chExt cx="7688" cy="3287"/>
          </a:xfrm>
        </p:grpSpPr>
        <p:pic>
          <p:nvPicPr>
            <p:cNvPr id="2097163" name="Picture 2097162"/>
            <p:cNvPicPr>
              <a:picLocks/>
            </p:cNvPicPr>
            <p:nvPr/>
          </p:nvPicPr>
          <p:blipFill>
            <a:blip r:embed="rId2"/>
            <a:srcRect/>
            <a:stretch>
              <a:fillRect/>
            </a:stretch>
          </p:blipFill>
          <p:spPr>
            <a:xfrm>
              <a:off x="-4" y="-8"/>
              <a:ext cx="7688" cy="3287"/>
            </a:xfrm>
            <a:prstGeom prst="rect">
              <a:avLst/>
            </a:prstGeom>
            <a:noFill/>
            <a:ln>
              <a:noFill/>
            </a:ln>
          </p:spPr>
        </p:pic>
        <p:sp>
          <p:nvSpPr>
            <p:cNvPr id="1048591" name="TextBox 1048590"/>
            <p:cNvSpPr txBox="1"/>
            <p:nvPr/>
          </p:nvSpPr>
          <p:spPr>
            <a:xfrm>
              <a:off x="0" y="-2"/>
              <a:ext cx="7680" cy="3278"/>
            </a:xfrm>
            <a:prstGeom prst="rect">
              <a:avLst/>
            </a:prstGeom>
            <a:noFill/>
            <a:ln>
              <a:noFill/>
            </a:ln>
          </p:spPr>
          <p:txBody>
            <a:bodyPr vert="horz" lIns="91440" tIns="45720" rIns="91440" bIns="45720" anchor="t"/>
            <a:lstStyle/>
            <a:p>
              <a:endParaRPr/>
            </a:p>
          </p:txBody>
        </p:sp>
      </p:grpSp>
      <p:sp>
        <p:nvSpPr>
          <p:cNvPr id="1048592" name="Date Placeholder 1048591"/>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593" name="Footer Placeholder 1048592"/>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594" name="Slide Number Placeholder 1048593"/>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595"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6"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810000" y="4800600"/>
            <a:ext cx="10561418" cy="566738"/>
          </a:xfrm>
        </p:spPr>
        <p:txBody>
          <a:bodyPr>
            <a:normAutofit/>
          </a:bodyPr>
          <a:lstStyle>
            <a:lvl1pPr algn="l">
              <a:defRPr sz="2400" b="0"/>
            </a:lvl1pPr>
          </a:lstStyle>
          <a:p>
            <a:r>
              <a:rPr lang="en-US"/>
              <a:t>Click to edit Master title style</a:t>
            </a:r>
            <a:endParaRPr lang="en-US" dirty="0"/>
          </a:p>
        </p:txBody>
      </p:sp>
      <p:sp>
        <p:nvSpPr>
          <p:cNvPr id="1048692"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normAutofit/>
          </a:bodyPr>
          <a:lstStyle>
            <a:lvl1pPr marL="0" indent="0" algn="ctr">
              <a:buFontTx/>
              <a:buNone/>
              <a:defRPr sz="1600"/>
            </a:lvl1pPr>
          </a:lstStyle>
          <a:p>
            <a:pPr marL="0" marR="0" lvl="0" indent="0" algn="ctr" defTabSz="457200" rtl="0" eaLnBrk="1" fontAlgn="base" latinLnBrk="0" hangingPunct="1">
              <a:lnSpc>
                <a:spcPct val="100000"/>
              </a:lnSpc>
              <a:spcBef>
                <a:spcPct val="20000"/>
              </a:spcBef>
              <a:spcAft>
                <a:spcPts val="600"/>
              </a:spcAft>
              <a:buClr>
                <a:schemeClr val="accent1"/>
              </a:buClr>
              <a:buSzTx/>
              <a:buFontTx/>
              <a:buNone/>
            </a:pPr>
            <a:r>
              <a:rPr kumimoji="0" lang="en-US" sz="1600" b="0" i="0" u="none" strike="noStrike" kern="1200" cap="none" spc="0" normalizeH="0" baseline="0" noProof="0">
                <a:ln>
                  <a:noFill/>
                </a:ln>
                <a:solidFill>
                  <a:schemeClr val="lt1"/>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chemeClr val="lt1"/>
              </a:solidFill>
              <a:effectLst/>
              <a:uLnTx/>
              <a:uFillTx/>
              <a:latin typeface="+mn-lt"/>
              <a:ea typeface="+mn-ea"/>
              <a:cs typeface="+mn-cs"/>
            </a:endParaRPr>
          </a:p>
        </p:txBody>
      </p:sp>
      <p:sp>
        <p:nvSpPr>
          <p:cNvPr id="1048693" name="Text Placeholder 3"/>
          <p:cNvSpPr>
            <a:spLocks noGrp="1"/>
          </p:cNvSpPr>
          <p:nvPr>
            <p:ph type="body" sz="half" idx="2"/>
          </p:nvPr>
        </p:nvSpPr>
        <p:spPr>
          <a:xfrm>
            <a:off x="810000" y="5367338"/>
            <a:ext cx="10561418" cy="49371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4" name="Date Placeholder 1048693"/>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95" name="Slide Number Placeholder 1048694"/>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96" name="Footer Placeholder 1048695"/>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31" name="Group 130"/>
          <p:cNvGrpSpPr/>
          <p:nvPr/>
        </p:nvGrpSpPr>
        <p:grpSpPr>
          <a:xfrm>
            <a:off x="628650" y="1073150"/>
            <a:ext cx="6338887" cy="3254375"/>
            <a:chOff x="396" y="676"/>
            <a:chExt cx="3993" cy="2050"/>
          </a:xfrm>
        </p:grpSpPr>
        <p:pic>
          <p:nvPicPr>
            <p:cNvPr id="2097259" name="Picture 2097258"/>
            <p:cNvPicPr>
              <a:picLocks/>
            </p:cNvPicPr>
            <p:nvPr/>
          </p:nvPicPr>
          <p:blipFill>
            <a:blip r:embed="rId2"/>
            <a:srcRect/>
            <a:stretch>
              <a:fillRect/>
            </a:stretch>
          </p:blipFill>
          <p:spPr>
            <a:xfrm>
              <a:off x="396" y="676"/>
              <a:ext cx="3993" cy="2050"/>
            </a:xfrm>
            <a:prstGeom prst="rect">
              <a:avLst/>
            </a:prstGeom>
            <a:noFill/>
            <a:ln>
              <a:noFill/>
            </a:ln>
          </p:spPr>
        </p:pic>
        <p:sp>
          <p:nvSpPr>
            <p:cNvPr id="1048654" name="TextBox 1048653"/>
            <p:cNvSpPr txBox="1"/>
            <p:nvPr/>
          </p:nvSpPr>
          <p:spPr>
            <a:xfrm>
              <a:off x="398" y="681"/>
              <a:ext cx="3989" cy="2041"/>
            </a:xfrm>
            <a:prstGeom prst="rect">
              <a:avLst/>
            </a:prstGeom>
            <a:noFill/>
            <a:ln>
              <a:noFill/>
            </a:ln>
          </p:spPr>
          <p:txBody>
            <a:bodyPr vert="horz" lIns="91440" tIns="45720" rIns="91440" bIns="45720" anchor="t"/>
            <a:lstStyle/>
            <a:p>
              <a:endParaRPr/>
            </a:p>
          </p:txBody>
        </p:sp>
      </p:grpSp>
      <p:sp>
        <p:nvSpPr>
          <p:cNvPr id="1048655" name="Date Placeholder 1048654"/>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56" name="Footer Placeholder 1048655"/>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57" name="Slide Number Placeholder 1048656"/>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58" name="Text Placeholder 5"/>
          <p:cNvSpPr>
            <a:spLocks noGrp="1"/>
          </p:cNvSpPr>
          <p:nvPr>
            <p:ph type="body" sz="quarter" idx="16"/>
          </p:nvPr>
        </p:nvSpPr>
        <p:spPr>
          <a:xfrm>
            <a:off x="7574642" y="1081456"/>
            <a:ext cx="3810001" cy="4075465"/>
          </a:xfrm>
        </p:spPr>
        <p:txBody>
          <a:bodyPr anchor="t"/>
          <a:lstStyle>
            <a:lvl1pPr marL="0" indent="0">
              <a:buFontTx/>
              <a:buNone/>
            </a:lvl1pPr>
          </a:lstStyle>
          <a:p>
            <a:pPr lvl="0"/>
            <a:r>
              <a:rPr lang="en-US"/>
              <a:t>Click to edit Master text styles</a:t>
            </a:r>
          </a:p>
        </p:txBody>
      </p:sp>
      <p:sp>
        <p:nvSpPr>
          <p:cNvPr id="1048659"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Title 1"/>
          <p:cNvSpPr>
            <a:spLocks noGrp="1"/>
          </p:cNvSpPr>
          <p:nvPr>
            <p:ph type="title"/>
          </p:nvPr>
        </p:nvSpPr>
        <p:spPr>
          <a:xfrm>
            <a:off x="850985" y="1238502"/>
            <a:ext cx="5893840" cy="2645912"/>
          </a:xfrm>
        </p:spPr>
        <p:txBody>
          <a:bodyPr/>
          <a:lstStyle>
            <a:lvl1pPr algn="l">
              <a:defRPr sz="4200" b="1" cap="none"/>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39" name="Group 138"/>
          <p:cNvGrpSpPr/>
          <p:nvPr/>
        </p:nvGrpSpPr>
        <p:grpSpPr>
          <a:xfrm>
            <a:off x="1133475" y="2279650"/>
            <a:ext cx="4906962" cy="2517775"/>
            <a:chOff x="714" y="1436"/>
            <a:chExt cx="3091" cy="1586"/>
          </a:xfrm>
        </p:grpSpPr>
        <p:pic>
          <p:nvPicPr>
            <p:cNvPr id="2097262" name="Picture 2097261"/>
            <p:cNvPicPr>
              <a:picLocks/>
            </p:cNvPicPr>
            <p:nvPr/>
          </p:nvPicPr>
          <p:blipFill>
            <a:blip r:embed="rId2"/>
            <a:srcRect/>
            <a:stretch>
              <a:fillRect/>
            </a:stretch>
          </p:blipFill>
          <p:spPr>
            <a:xfrm>
              <a:off x="714" y="1436"/>
              <a:ext cx="3091" cy="1586"/>
            </a:xfrm>
            <a:prstGeom prst="rect">
              <a:avLst/>
            </a:prstGeom>
            <a:noFill/>
            <a:ln>
              <a:noFill/>
            </a:ln>
          </p:spPr>
        </p:pic>
        <p:sp>
          <p:nvSpPr>
            <p:cNvPr id="1048685" name="TextBox 1048684"/>
            <p:cNvSpPr txBox="1"/>
            <p:nvPr/>
          </p:nvSpPr>
          <p:spPr>
            <a:xfrm>
              <a:off x="719" y="1440"/>
              <a:ext cx="3083" cy="1578"/>
            </a:xfrm>
            <a:prstGeom prst="rect">
              <a:avLst/>
            </a:prstGeom>
            <a:noFill/>
            <a:ln>
              <a:noFill/>
            </a:ln>
          </p:spPr>
          <p:txBody>
            <a:bodyPr vert="horz" lIns="91440" tIns="45720" rIns="91440" bIns="45720" anchor="t"/>
            <a:lstStyle/>
            <a:p>
              <a:endParaRPr/>
            </a:p>
          </p:txBody>
        </p:sp>
      </p:grpSp>
      <p:sp>
        <p:nvSpPr>
          <p:cNvPr id="1048686" name="Date Placeholder 1048685"/>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87" name="Footer Placeholder 1048686"/>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88" name="Slide Number Placeholder 1048687"/>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89" name="Text Placeholder 5"/>
          <p:cNvSpPr>
            <a:spLocks noGrp="1"/>
          </p:cNvSpPr>
          <p:nvPr>
            <p:ph type="body" sz="quarter" idx="16"/>
          </p:nvPr>
        </p:nvSpPr>
        <p:spPr>
          <a:xfrm>
            <a:off x="6156000" y="2286000"/>
            <a:ext cx="4880300" cy="2295525"/>
          </a:xfrm>
        </p:spPr>
        <p:txBody>
          <a:bodyPr anchor="t"/>
          <a:lstStyle>
            <a:lvl1pPr marL="0" indent="0">
              <a:buFontTx/>
              <a:buNone/>
            </a:lvl1pPr>
          </a:lstStyle>
          <a:p>
            <a:pPr lvl="0"/>
            <a:r>
              <a:rPr lang="en-US"/>
              <a:t>Click to edit Master text styles</a:t>
            </a:r>
          </a:p>
        </p:txBody>
      </p:sp>
      <p:sp>
        <p:nvSpPr>
          <p:cNvPr id="1048690"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29" name="Group 128"/>
          <p:cNvGrpSpPr/>
          <p:nvPr/>
        </p:nvGrpSpPr>
        <p:grpSpPr>
          <a:xfrm>
            <a:off x="-6350" y="-6350"/>
            <a:ext cx="12204700" cy="2200275"/>
            <a:chOff x="-4" y="-4"/>
            <a:chExt cx="7688" cy="1386"/>
          </a:xfrm>
        </p:grpSpPr>
        <p:pic>
          <p:nvPicPr>
            <p:cNvPr id="2097258" name="Picture 2097257"/>
            <p:cNvPicPr>
              <a:picLocks/>
            </p:cNvPicPr>
            <p:nvPr/>
          </p:nvPicPr>
          <p:blipFill>
            <a:blip r:embed="rId2"/>
            <a:srcRect/>
            <a:stretch>
              <a:fillRect/>
            </a:stretch>
          </p:blipFill>
          <p:spPr>
            <a:xfrm>
              <a:off x="-4" y="-4"/>
              <a:ext cx="7688" cy="1386"/>
            </a:xfrm>
            <a:prstGeom prst="rect">
              <a:avLst/>
            </a:prstGeom>
            <a:noFill/>
            <a:ln>
              <a:noFill/>
            </a:ln>
          </p:spPr>
        </p:pic>
        <p:sp>
          <p:nvSpPr>
            <p:cNvPr id="1048648" name="TextBox 1048647"/>
            <p:cNvSpPr txBox="1"/>
            <p:nvPr/>
          </p:nvSpPr>
          <p:spPr>
            <a:xfrm>
              <a:off x="0" y="0"/>
              <a:ext cx="7680" cy="1377"/>
            </a:xfrm>
            <a:prstGeom prst="rect">
              <a:avLst/>
            </a:prstGeom>
            <a:noFill/>
            <a:ln>
              <a:noFill/>
            </a:ln>
          </p:spPr>
          <p:txBody>
            <a:bodyPr vert="horz" lIns="91440" tIns="45720" rIns="91440" bIns="45720" anchor="t"/>
            <a:lstStyle/>
            <a:p>
              <a:endParaRPr/>
            </a:p>
          </p:txBody>
        </p:sp>
      </p:grpSp>
      <p:sp>
        <p:nvSpPr>
          <p:cNvPr id="1048649" name="Date Placeholder 1048648"/>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50" name="Footer Placeholder 1048649"/>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51" name="Slide Number Placeholder 1048650"/>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52"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44" name="Group 143"/>
          <p:cNvGrpSpPr/>
          <p:nvPr/>
        </p:nvGrpSpPr>
        <p:grpSpPr>
          <a:xfrm>
            <a:off x="7662862" y="438150"/>
            <a:ext cx="4535487" cy="5426075"/>
            <a:chOff x="4827" y="276"/>
            <a:chExt cx="2857" cy="3418"/>
          </a:xfrm>
        </p:grpSpPr>
        <p:pic>
          <p:nvPicPr>
            <p:cNvPr id="2097264" name="Picture 2097263"/>
            <p:cNvPicPr>
              <a:picLocks/>
            </p:cNvPicPr>
            <p:nvPr/>
          </p:nvPicPr>
          <p:blipFill>
            <a:blip r:embed="rId2"/>
            <a:srcRect/>
            <a:stretch>
              <a:fillRect/>
            </a:stretch>
          </p:blipFill>
          <p:spPr>
            <a:xfrm>
              <a:off x="4827" y="276"/>
              <a:ext cx="2857" cy="3418"/>
            </a:xfrm>
            <a:prstGeom prst="rect">
              <a:avLst/>
            </a:prstGeom>
            <a:noFill/>
            <a:ln>
              <a:noFill/>
            </a:ln>
          </p:spPr>
        </p:pic>
        <p:sp>
          <p:nvSpPr>
            <p:cNvPr id="1048704" name="TextBox 1048703"/>
            <p:cNvSpPr txBox="1"/>
            <p:nvPr/>
          </p:nvSpPr>
          <p:spPr>
            <a:xfrm>
              <a:off x="4831" y="281"/>
              <a:ext cx="2849" cy="3411"/>
            </a:xfrm>
            <a:prstGeom prst="rect">
              <a:avLst/>
            </a:prstGeom>
            <a:noFill/>
            <a:ln>
              <a:noFill/>
            </a:ln>
          </p:spPr>
          <p:txBody>
            <a:bodyPr vert="horz" lIns="91440" tIns="45720" rIns="91440" bIns="45720" anchor="t"/>
            <a:lstStyle/>
            <a:p>
              <a:endParaRPr/>
            </a:p>
          </p:txBody>
        </p:sp>
      </p:grpSp>
      <p:sp>
        <p:nvSpPr>
          <p:cNvPr id="1048705" name="Date Placeholder 1048704"/>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706" name="Footer Placeholder 1048705"/>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707" name="Slide Number Placeholder 1048706"/>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708"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9"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56" name="Group 55"/>
          <p:cNvGrpSpPr/>
          <p:nvPr/>
        </p:nvGrpSpPr>
        <p:grpSpPr>
          <a:xfrm>
            <a:off x="-6350" y="-6350"/>
            <a:ext cx="12204700" cy="2200275"/>
            <a:chOff x="-4" y="-4"/>
            <a:chExt cx="7688" cy="1386"/>
          </a:xfrm>
        </p:grpSpPr>
        <p:pic>
          <p:nvPicPr>
            <p:cNvPr id="2097152" name="Picture 2097151"/>
            <p:cNvPicPr>
              <a:picLocks/>
            </p:cNvPicPr>
            <p:nvPr/>
          </p:nvPicPr>
          <p:blipFill>
            <a:blip r:embed="rId2"/>
            <a:srcRect/>
            <a:stretch>
              <a:fillRect/>
            </a:stretch>
          </p:blipFill>
          <p:spPr>
            <a:xfrm>
              <a:off x="-4" y="-4"/>
              <a:ext cx="7688" cy="1386"/>
            </a:xfrm>
            <a:prstGeom prst="rect">
              <a:avLst/>
            </a:prstGeom>
            <a:noFill/>
            <a:ln>
              <a:noFill/>
            </a:ln>
          </p:spPr>
        </p:pic>
        <p:sp>
          <p:nvSpPr>
            <p:cNvPr id="1048581" name="TextBox 1048580"/>
            <p:cNvSpPr txBox="1"/>
            <p:nvPr/>
          </p:nvSpPr>
          <p:spPr>
            <a:xfrm>
              <a:off x="0" y="0"/>
              <a:ext cx="7680" cy="1377"/>
            </a:xfrm>
            <a:prstGeom prst="rect">
              <a:avLst/>
            </a:prstGeom>
            <a:noFill/>
            <a:ln>
              <a:noFill/>
            </a:ln>
          </p:spPr>
          <p:txBody>
            <a:bodyPr vert="horz" lIns="91440" tIns="45720" rIns="91440" bIns="45720" anchor="t"/>
            <a:lstStyle/>
            <a:p>
              <a:endParaRPr/>
            </a:p>
          </p:txBody>
        </p:sp>
      </p:grpSp>
      <p:sp>
        <p:nvSpPr>
          <p:cNvPr id="1048582" name="Date Placeholder 1048581"/>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583" name="Footer Placeholder 1048582"/>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584" name="Slide Number Placeholder 1048583"/>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585"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34" name="Group 133"/>
          <p:cNvGrpSpPr/>
          <p:nvPr/>
        </p:nvGrpSpPr>
        <p:grpSpPr>
          <a:xfrm>
            <a:off x="-6350" y="-6350"/>
            <a:ext cx="12204700" cy="5218112"/>
            <a:chOff x="-4" y="-4"/>
            <a:chExt cx="7688" cy="3287"/>
          </a:xfrm>
        </p:grpSpPr>
        <p:pic>
          <p:nvPicPr>
            <p:cNvPr id="2097260" name="Picture 2097259"/>
            <p:cNvPicPr>
              <a:picLocks/>
            </p:cNvPicPr>
            <p:nvPr/>
          </p:nvPicPr>
          <p:blipFill>
            <a:blip r:embed="rId2"/>
            <a:srcRect/>
            <a:stretch>
              <a:fillRect/>
            </a:stretch>
          </p:blipFill>
          <p:spPr>
            <a:xfrm>
              <a:off x="-4" y="-4"/>
              <a:ext cx="7688" cy="3287"/>
            </a:xfrm>
            <a:prstGeom prst="rect">
              <a:avLst/>
            </a:prstGeom>
            <a:noFill/>
            <a:ln>
              <a:noFill/>
            </a:ln>
          </p:spPr>
        </p:pic>
        <p:sp>
          <p:nvSpPr>
            <p:cNvPr id="1048667" name="TextBox 1048666"/>
            <p:cNvSpPr txBox="1"/>
            <p:nvPr/>
          </p:nvSpPr>
          <p:spPr>
            <a:xfrm>
              <a:off x="0" y="0"/>
              <a:ext cx="7680" cy="3278"/>
            </a:xfrm>
            <a:prstGeom prst="rect">
              <a:avLst/>
            </a:prstGeom>
            <a:noFill/>
            <a:ln>
              <a:noFill/>
            </a:ln>
          </p:spPr>
          <p:txBody>
            <a:bodyPr vert="horz" lIns="91440" tIns="45720" rIns="91440" bIns="45720" anchor="t"/>
            <a:lstStyle/>
            <a:p>
              <a:endParaRPr/>
            </a:p>
          </p:txBody>
        </p:sp>
      </p:grpSp>
      <p:sp>
        <p:nvSpPr>
          <p:cNvPr id="1048668" name="Date Placeholder 1048667"/>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69" name="Footer Placeholder 1048668"/>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70" name="Slide Number Placeholder 1048669"/>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71"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2" name="Title 1"/>
          <p:cNvSpPr>
            <a:spLocks noGrp="1"/>
          </p:cNvSpPr>
          <p:nvPr>
            <p:ph type="title"/>
          </p:nvPr>
        </p:nvSpPr>
        <p:spPr>
          <a:xfrm>
            <a:off x="810000" y="2951396"/>
            <a:ext cx="10561418" cy="1468800"/>
          </a:xfrm>
        </p:spPr>
        <p:txBody>
          <a:bodyPr/>
          <a:lstStyle>
            <a:lvl1pPr algn="r">
              <a:defRPr sz="4800" b="1" cap="none"/>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42" name="Group 141"/>
          <p:cNvGrpSpPr/>
          <p:nvPr/>
        </p:nvGrpSpPr>
        <p:grpSpPr>
          <a:xfrm>
            <a:off x="-6350" y="-6350"/>
            <a:ext cx="12204700" cy="2200275"/>
            <a:chOff x="-4" y="-4"/>
            <a:chExt cx="7688" cy="1386"/>
          </a:xfrm>
        </p:grpSpPr>
        <p:pic>
          <p:nvPicPr>
            <p:cNvPr id="2097263" name="Picture 2097262"/>
            <p:cNvPicPr>
              <a:picLocks/>
            </p:cNvPicPr>
            <p:nvPr/>
          </p:nvPicPr>
          <p:blipFill>
            <a:blip r:embed="rId2"/>
            <a:srcRect/>
            <a:stretch>
              <a:fillRect/>
            </a:stretch>
          </p:blipFill>
          <p:spPr>
            <a:xfrm>
              <a:off x="-4" y="-4"/>
              <a:ext cx="7688" cy="1386"/>
            </a:xfrm>
            <a:prstGeom prst="rect">
              <a:avLst/>
            </a:prstGeom>
            <a:noFill/>
            <a:ln>
              <a:noFill/>
            </a:ln>
          </p:spPr>
        </p:pic>
        <p:sp>
          <p:nvSpPr>
            <p:cNvPr id="1048697" name="TextBox 1048696"/>
            <p:cNvSpPr txBox="1"/>
            <p:nvPr/>
          </p:nvSpPr>
          <p:spPr>
            <a:xfrm>
              <a:off x="0" y="0"/>
              <a:ext cx="7680" cy="1377"/>
            </a:xfrm>
            <a:prstGeom prst="rect">
              <a:avLst/>
            </a:prstGeom>
            <a:noFill/>
            <a:ln>
              <a:noFill/>
            </a:ln>
          </p:spPr>
          <p:txBody>
            <a:bodyPr vert="horz" lIns="91440" tIns="45720" rIns="91440" bIns="45720" anchor="t"/>
            <a:lstStyle/>
            <a:p>
              <a:endParaRPr/>
            </a:p>
          </p:txBody>
        </p:sp>
      </p:grpSp>
      <p:sp>
        <p:nvSpPr>
          <p:cNvPr id="1048698" name="Date Placeholder 1048697"/>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99" name="Footer Placeholder 1048698"/>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700" name="Slide Number Placeholder 1048699"/>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701" name="Content Placeholder 3"/>
          <p:cNvSpPr>
            <a:spLocks noGrp="1"/>
          </p:cNvSpPr>
          <p:nvPr>
            <p:ph sz="half" idx="2"/>
          </p:nvPr>
        </p:nvSpPr>
        <p:spPr>
          <a:xfrm>
            <a:off x="6187415" y="2222287"/>
            <a:ext cx="5194583"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2" name="Content Placeholder 2"/>
          <p:cNvSpPr>
            <a:spLocks noGrp="1"/>
          </p:cNvSpPr>
          <p:nvPr>
            <p:ph sz="half" idx="1"/>
          </p:nvPr>
        </p:nvSpPr>
        <p:spPr>
          <a:xfrm>
            <a:off x="818712" y="2222287"/>
            <a:ext cx="5185873" cy="3638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36" name="Group 135"/>
          <p:cNvGrpSpPr/>
          <p:nvPr/>
        </p:nvGrpSpPr>
        <p:grpSpPr>
          <a:xfrm>
            <a:off x="-6350" y="-6350"/>
            <a:ext cx="12204700" cy="2200275"/>
            <a:chOff x="-4" y="-4"/>
            <a:chExt cx="7688" cy="1386"/>
          </a:xfrm>
        </p:grpSpPr>
        <p:pic>
          <p:nvPicPr>
            <p:cNvPr id="2097261" name="Picture 2097260"/>
            <p:cNvPicPr>
              <a:picLocks/>
            </p:cNvPicPr>
            <p:nvPr/>
          </p:nvPicPr>
          <p:blipFill>
            <a:blip r:embed="rId2"/>
            <a:srcRect/>
            <a:stretch>
              <a:fillRect/>
            </a:stretch>
          </p:blipFill>
          <p:spPr>
            <a:xfrm>
              <a:off x="-4" y="-4"/>
              <a:ext cx="7688" cy="1386"/>
            </a:xfrm>
            <a:prstGeom prst="rect">
              <a:avLst/>
            </a:prstGeom>
            <a:noFill/>
            <a:ln>
              <a:noFill/>
            </a:ln>
          </p:spPr>
        </p:pic>
        <p:sp>
          <p:nvSpPr>
            <p:cNvPr id="1048673" name="TextBox 1048672"/>
            <p:cNvSpPr txBox="1"/>
            <p:nvPr/>
          </p:nvSpPr>
          <p:spPr>
            <a:xfrm>
              <a:off x="0" y="0"/>
              <a:ext cx="7680" cy="1377"/>
            </a:xfrm>
            <a:prstGeom prst="rect">
              <a:avLst/>
            </a:prstGeom>
            <a:noFill/>
            <a:ln>
              <a:noFill/>
            </a:ln>
          </p:spPr>
          <p:txBody>
            <a:bodyPr vert="horz" lIns="91440" tIns="45720" rIns="91440" bIns="45720" anchor="t"/>
            <a:lstStyle/>
            <a:p>
              <a:endParaRPr/>
            </a:p>
          </p:txBody>
        </p:sp>
      </p:grpSp>
      <p:sp>
        <p:nvSpPr>
          <p:cNvPr id="1048674" name="Date Placeholder 1048673"/>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75" name="Footer Placeholder 1048674"/>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76" name="Slide Number Placeholder 1048675"/>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77" name="Content Placeholder 5"/>
          <p:cNvSpPr>
            <a:spLocks noGrp="1"/>
          </p:cNvSpPr>
          <p:nvPr>
            <p:ph sz="quarter" idx="4"/>
          </p:nvPr>
        </p:nvSpPr>
        <p:spPr>
          <a:xfrm>
            <a:off x="6187415" y="2751138"/>
            <a:ext cx="5194583" cy="3109913"/>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814729" y="2751138"/>
            <a:ext cx="5189856" cy="3109913"/>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27" name="Group 126"/>
          <p:cNvGrpSpPr/>
          <p:nvPr/>
        </p:nvGrpSpPr>
        <p:grpSpPr>
          <a:xfrm>
            <a:off x="-6350" y="-6350"/>
            <a:ext cx="12204700" cy="2200275"/>
            <a:chOff x="-4" y="-4"/>
            <a:chExt cx="7688" cy="1386"/>
          </a:xfrm>
        </p:grpSpPr>
        <p:pic>
          <p:nvPicPr>
            <p:cNvPr id="2097257" name="Picture 2097256"/>
            <p:cNvPicPr>
              <a:picLocks/>
            </p:cNvPicPr>
            <p:nvPr/>
          </p:nvPicPr>
          <p:blipFill>
            <a:blip r:embed="rId2"/>
            <a:srcRect/>
            <a:stretch>
              <a:fillRect/>
            </a:stretch>
          </p:blipFill>
          <p:spPr>
            <a:xfrm>
              <a:off x="-4" y="-4"/>
              <a:ext cx="7688" cy="1386"/>
            </a:xfrm>
            <a:prstGeom prst="rect">
              <a:avLst/>
            </a:prstGeom>
            <a:noFill/>
            <a:ln>
              <a:noFill/>
            </a:ln>
          </p:spPr>
        </p:pic>
        <p:sp>
          <p:nvSpPr>
            <p:cNvPr id="1048643" name="TextBox 1048642"/>
            <p:cNvSpPr txBox="1"/>
            <p:nvPr/>
          </p:nvSpPr>
          <p:spPr>
            <a:xfrm>
              <a:off x="0" y="0"/>
              <a:ext cx="7680" cy="1377"/>
            </a:xfrm>
            <a:prstGeom prst="rect">
              <a:avLst/>
            </a:prstGeom>
            <a:noFill/>
            <a:ln>
              <a:noFill/>
            </a:ln>
          </p:spPr>
          <p:txBody>
            <a:bodyPr vert="horz" lIns="91440" tIns="45720" rIns="91440" bIns="45720" anchor="t"/>
            <a:lstStyle/>
            <a:p>
              <a:endParaRPr/>
            </a:p>
          </p:txBody>
        </p:sp>
      </p:grpSp>
      <p:sp>
        <p:nvSpPr>
          <p:cNvPr id="1048644" name="Date Placeholder 1048643"/>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45" name="Footer Placeholder 1048644"/>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46" name="Slide Number Placeholder 1048645"/>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47"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2" name="Date Placeholder 1048681"/>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83" name="Slide Number Placeholder 1048682"/>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84" name="Footer Placeholder 1048683"/>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grpSp>
        <p:nvGrpSpPr>
          <p:cNvPr id="146" name="Group 145"/>
          <p:cNvGrpSpPr/>
          <p:nvPr/>
        </p:nvGrpSpPr>
        <p:grpSpPr>
          <a:xfrm>
            <a:off x="1066800" y="438150"/>
            <a:ext cx="3560762" cy="1828800"/>
            <a:chOff x="672" y="276"/>
            <a:chExt cx="2243" cy="1152"/>
          </a:xfrm>
        </p:grpSpPr>
        <p:pic>
          <p:nvPicPr>
            <p:cNvPr id="2097265" name="Picture 2097264"/>
            <p:cNvPicPr>
              <a:picLocks/>
            </p:cNvPicPr>
            <p:nvPr/>
          </p:nvPicPr>
          <p:blipFill>
            <a:blip r:embed="rId2"/>
            <a:srcRect/>
            <a:stretch>
              <a:fillRect/>
            </a:stretch>
          </p:blipFill>
          <p:spPr>
            <a:xfrm>
              <a:off x="672" y="276"/>
              <a:ext cx="2243" cy="1152"/>
            </a:xfrm>
            <a:prstGeom prst="rect">
              <a:avLst/>
            </a:prstGeom>
            <a:noFill/>
            <a:ln>
              <a:noFill/>
            </a:ln>
          </p:spPr>
        </p:pic>
        <p:sp>
          <p:nvSpPr>
            <p:cNvPr id="1048710" name="TextBox 1048709"/>
            <p:cNvSpPr txBox="1"/>
            <p:nvPr/>
          </p:nvSpPr>
          <p:spPr>
            <a:xfrm>
              <a:off x="676" y="281"/>
              <a:ext cx="2235" cy="1143"/>
            </a:xfrm>
            <a:prstGeom prst="rect">
              <a:avLst/>
            </a:prstGeom>
            <a:noFill/>
            <a:ln>
              <a:noFill/>
            </a:ln>
          </p:spPr>
          <p:txBody>
            <a:bodyPr vert="horz" lIns="91440" tIns="45720" rIns="91440" bIns="45720" anchor="t"/>
            <a:lstStyle/>
            <a:p>
              <a:endParaRPr/>
            </a:p>
          </p:txBody>
        </p:sp>
      </p:grpSp>
      <p:sp>
        <p:nvSpPr>
          <p:cNvPr id="1048711" name="Date Placeholder 1048710"/>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712" name="Footer Placeholder 1048711"/>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713" name="Slide Number Placeholder 1048712"/>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71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5" name="Content Placeholder 2"/>
          <p:cNvSpPr>
            <a:spLocks noGrp="1"/>
          </p:cNvSpPr>
          <p:nvPr>
            <p:ph idx="1"/>
          </p:nvPr>
        </p:nvSpPr>
        <p:spPr>
          <a:xfrm>
            <a:off x="4855633" y="446088"/>
            <a:ext cx="6252633" cy="541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Title 1"/>
          <p:cNvSpPr>
            <a:spLocks noGrp="1"/>
          </p:cNvSpPr>
          <p:nvPr>
            <p:ph type="title"/>
          </p:nvPr>
        </p:nvSpPr>
        <p:spPr>
          <a:xfrm>
            <a:off x="1073151" y="446088"/>
            <a:ext cx="3547533" cy="1618396"/>
          </a:xfrm>
        </p:spPr>
        <p:txBody>
          <a:bodyPr/>
          <a:lstStyle>
            <a:lvl1pPr algn="l">
              <a:defRPr sz="2000" b="1"/>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8661" name="Date Placeholder 1048660"/>
          <p:cNvSpPr>
            <a:spLocks noGrp="1"/>
          </p:cNvSpPr>
          <p:nvPr>
            <p:ph type="dt" sz="half" idx="2"/>
          </p:nvPr>
        </p:nvSpPr>
        <p:spPr>
          <a:xfrm>
            <a:off x="3886200" y="6042025"/>
            <a:ext cx="9763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662" name="Footer Placeholder 1048661"/>
          <p:cNvSpPr>
            <a:spLocks noGrp="1"/>
          </p:cNvSpPr>
          <p:nvPr>
            <p:ph type="ftr" sz="quarter" idx="3"/>
          </p:nvPr>
        </p:nvSpPr>
        <p:spPr>
          <a:xfrm>
            <a:off x="590550" y="6042025"/>
            <a:ext cx="3295650"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663" name="Slide Number Placeholder 1048662"/>
          <p:cNvSpPr>
            <a:spLocks noGrp="1"/>
          </p:cNvSpPr>
          <p:nvPr>
            <p:ph type="sldNum" sz="quarter" idx="4"/>
          </p:nvPr>
        </p:nvSpPr>
        <p:spPr>
          <a:xfrm>
            <a:off x="48625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
        <p:nvSpPr>
          <p:cNvPr id="1048664" name="Text Placeholder 3"/>
          <p:cNvSpPr>
            <a:spLocks noGrp="1"/>
          </p:cNvSpPr>
          <p:nvPr>
            <p:ph type="body" sz="half" idx="2"/>
          </p:nvPr>
        </p:nvSpPr>
        <p:spPr>
          <a:xfrm>
            <a:off x="814728" y="2344684"/>
            <a:ext cx="4852988" cy="3516365"/>
          </a:xfrm>
        </p:spPr>
        <p:txBody>
          <a:bodyPr anchor="t"/>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vert="horz" wrap="square" lIns="91440" tIns="45720" rIns="91440" bIns="45720" numCol="1" rtlCol="0" anchor="t" anchorCtr="0" compatLnSpc="1">
            <a:prstTxWarp prst="textNoShape">
              <a:avLst/>
            </a:prstTxWarp>
            <a:normAutofit/>
          </a:bodyPr>
          <a:lstStyle>
            <a:lvl1pPr algn="ctr">
              <a:buFontTx/>
              <a:buNone/>
              <a:defRPr sz="1400"/>
            </a:lvl1pPr>
          </a:lstStyle>
          <a:p>
            <a:pPr marL="342900" marR="0" lvl="0" indent="-342900" algn="ctr" defTabSz="457200" rtl="0" eaLnBrk="1" fontAlgn="base" latinLnBrk="0" hangingPunct="1">
              <a:lnSpc>
                <a:spcPct val="100000"/>
              </a:lnSpc>
              <a:spcBef>
                <a:spcPct val="20000"/>
              </a:spcBef>
              <a:spcAft>
                <a:spcPts val="600"/>
              </a:spcAft>
              <a:buClr>
                <a:schemeClr val="accent1"/>
              </a:buClr>
              <a:buSzTx/>
              <a:buFontTx/>
              <a:buNone/>
            </a:pPr>
            <a:r>
              <a:rPr kumimoji="0" lang="en-US" sz="14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66" name="Title 1"/>
          <p:cNvSpPr>
            <a:spLocks noGrp="1"/>
          </p:cNvSpPr>
          <p:nvPr>
            <p:ph type="title"/>
          </p:nvPr>
        </p:nvSpPr>
        <p:spPr>
          <a:xfrm>
            <a:off x="814728" y="727522"/>
            <a:ext cx="4852988" cy="1617163"/>
          </a:xfrm>
        </p:spPr>
        <p:txBody>
          <a:bodyPr>
            <a:normAutofit/>
          </a:bodyPr>
          <a:lstStyle>
            <a:lvl1pPr algn="l">
              <a:defRPr sz="2400" b="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p:nvPr>
        </p:nvSpPr>
        <p:spPr>
          <a:xfrm>
            <a:off x="809625" y="447675"/>
            <a:ext cx="10572750" cy="969962"/>
          </a:xfrm>
          <a:prstGeom prst="rect">
            <a:avLst/>
          </a:prstGeom>
          <a:noFill/>
          <a:ln>
            <a:noFill/>
          </a:ln>
          <a:effectLst>
            <a:outerShdw>
              <a:srgbClr val="000000">
                <a:alpha val="59999"/>
              </a:srgbClr>
            </a:outerShdw>
          </a:effectLst>
        </p:spPr>
        <p:txBody>
          <a:bodyPr vert="horz" lIns="91440" tIns="45720" rIns="91440" bIns="45720" anchor="b"/>
          <a:lstStyle/>
          <a:p>
            <a:pPr lvl="0"/>
            <a:r>
              <a:rPr lang="en-US" altLang="en-US"/>
              <a:t>Click to edit Master title style</a:t>
            </a:r>
          </a:p>
        </p:txBody>
      </p:sp>
      <p:sp>
        <p:nvSpPr>
          <p:cNvPr id="1048577" name="Text Placeholder 1048576"/>
          <p:cNvSpPr>
            <a:spLocks noGrp="1"/>
          </p:cNvSpPr>
          <p:nvPr>
            <p:ph type="body" idx="1"/>
          </p:nvPr>
        </p:nvSpPr>
        <p:spPr>
          <a:xfrm>
            <a:off x="809625" y="2184400"/>
            <a:ext cx="10563225" cy="3675062"/>
          </a:xfrm>
          <a:prstGeom prst="rect">
            <a:avLst/>
          </a:prstGeom>
          <a:noFill/>
          <a:ln>
            <a:noFill/>
          </a:ln>
          <a:effectLst>
            <a:outerShdw>
              <a:srgbClr val="000000">
                <a:alpha val="39999"/>
              </a:srgbClr>
            </a:outerShdw>
          </a:effectLst>
        </p:spPr>
        <p:txBody>
          <a:bodyPr vert="horz" lIns="91440" tIns="45720" rIns="91440" bIns="45720" anchor="ct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Footer Placeholder 1048577"/>
          <p:cNvSpPr>
            <a:spLocks noGrp="1"/>
          </p:cNvSpPr>
          <p:nvPr>
            <p:ph type="ftr" sz="quarter" idx="3"/>
          </p:nvPr>
        </p:nvSpPr>
        <p:spPr>
          <a:xfrm>
            <a:off x="450850" y="6042025"/>
            <a:ext cx="8645525"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endParaRPr lang="en-US" altLang="en-US" sz="900"/>
          </a:p>
        </p:txBody>
      </p:sp>
      <p:sp>
        <p:nvSpPr>
          <p:cNvPr id="1048579" name="Date Placeholder 1048578"/>
          <p:cNvSpPr>
            <a:spLocks noGrp="1"/>
          </p:cNvSpPr>
          <p:nvPr>
            <p:ph type="dt" sz="half" idx="2"/>
          </p:nvPr>
        </p:nvSpPr>
        <p:spPr>
          <a:xfrm>
            <a:off x="9334500" y="6042025"/>
            <a:ext cx="1344612" cy="365125"/>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datetime1">
              <a:rPr lang="en-US" altLang="en-US" sz="900"/>
              <a:pPr lvl="0" algn="r" eaLnBrk="1" latinLnBrk="1" hangingPunct="1"/>
              <a:t>8/5/2022</a:t>
            </a:fld>
            <a:endParaRPr lang="en-US" altLang="en-US" sz="900"/>
          </a:p>
        </p:txBody>
      </p:sp>
      <p:sp>
        <p:nvSpPr>
          <p:cNvPr id="1048580" name="Slide Number Placeholder 1048579"/>
          <p:cNvSpPr>
            <a:spLocks noGrp="1"/>
          </p:cNvSpPr>
          <p:nvPr>
            <p:ph type="sldNum" sz="quarter" idx="4"/>
          </p:nvPr>
        </p:nvSpPr>
        <p:spPr>
          <a:xfrm>
            <a:off x="10679112" y="5916612"/>
            <a:ext cx="1062037" cy="490537"/>
          </a:xfrm>
          <a:prstGeom prst="rect">
            <a:avLst/>
          </a:prstGeom>
          <a:noFill/>
          <a:ln>
            <a:noFill/>
          </a:ln>
        </p:spPr>
        <p:txBody>
          <a:bodyPr vert="horz" lIns="91440" tIns="45720" rIns="91440" bIns="1080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algn="r" eaLnBrk="1" latinLnBrk="1" hangingPunct="1"/>
            <a:fld id="{566ABCEB-ACFC-4714-9973-3DA970169C29}" type="slidenum">
              <a:rPr lang="en-US" altLang="en-US" sz="2000">
                <a:solidFill>
                  <a:schemeClr val="accent1"/>
                </a:solidFill>
              </a:rPr>
              <a:pPr lvl="0" algn="r" eaLnBrk="1" latinLnBrk="1" hangingPunct="1"/>
              <a:t>‹#›</a:t>
            </a:fld>
            <a:endParaRPr lang="en-US" altLang="en-US" sz="2000">
              <a:solidFill>
                <a:schemeClr val="accen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ftr="0" dt="0"/>
  <p:txStyles>
    <p:titleStyle>
      <a:lvl1pPr algn="l" defTabSz="457200" rtl="0" fontAlgn="base">
        <a:spcBef>
          <a:spcPct val="0"/>
        </a:spcBef>
        <a:spcAft>
          <a:spcPct val="0"/>
        </a:spcAft>
        <a:defRPr sz="4000" b="1" kern="1200">
          <a:solidFill>
            <a:srgbClr val="FEFEFE"/>
          </a:solidFill>
          <a:latin typeface="Calibri Light"/>
          <a:ea typeface="宋体"/>
          <a:cs typeface="+mj-cs"/>
        </a:defRPr>
      </a:lvl1pPr>
      <a:lvl2pPr algn="l" defTabSz="457200" rtl="0" fontAlgn="base">
        <a:spcBef>
          <a:spcPct val="0"/>
        </a:spcBef>
        <a:spcAft>
          <a:spcPct val="0"/>
        </a:spcAft>
        <a:defRPr sz="4000" b="1">
          <a:solidFill>
            <a:srgbClr val="FEFEFE"/>
          </a:solidFill>
          <a:latin typeface="Century Gothic" panose="020B0502020202020204" pitchFamily="34" charset="0"/>
        </a:defRPr>
      </a:lvl2pPr>
      <a:lvl3pPr algn="l" defTabSz="457200" rtl="0" fontAlgn="base">
        <a:spcBef>
          <a:spcPct val="0"/>
        </a:spcBef>
        <a:spcAft>
          <a:spcPct val="0"/>
        </a:spcAft>
        <a:defRPr sz="4000" b="1">
          <a:solidFill>
            <a:srgbClr val="FEFEFE"/>
          </a:solidFill>
          <a:latin typeface="Century Gothic" panose="020B0502020202020204" pitchFamily="34" charset="0"/>
        </a:defRPr>
      </a:lvl3pPr>
      <a:lvl4pPr algn="l" defTabSz="457200" rtl="0" fontAlgn="base">
        <a:spcBef>
          <a:spcPct val="0"/>
        </a:spcBef>
        <a:spcAft>
          <a:spcPct val="0"/>
        </a:spcAft>
        <a:defRPr sz="4000" b="1">
          <a:solidFill>
            <a:srgbClr val="FEFEFE"/>
          </a:solidFill>
          <a:latin typeface="Century Gothic" panose="020B0502020202020204" pitchFamily="34" charset="0"/>
        </a:defRPr>
      </a:lvl4pPr>
      <a:lvl5pPr algn="l" defTabSz="457200" rtl="0" fontAlgn="base">
        <a:spcBef>
          <a:spcPct val="0"/>
        </a:spcBef>
        <a:spcAft>
          <a:spcPct val="0"/>
        </a:spcAft>
        <a:defRPr sz="4000" b="1">
          <a:solidFill>
            <a:srgbClr val="FEFEFE"/>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ct val="20000"/>
        </a:spcBef>
        <a:spcAft>
          <a:spcPts val="600"/>
        </a:spcAft>
        <a:buClr>
          <a:schemeClr val="accent1"/>
        </a:buClr>
        <a:buFont typeface="Wingdings 2" panose="05020102010507070707" pitchFamily="18" charset="2"/>
        <a:buChar char=""/>
        <a:defRPr kern="1200">
          <a:solidFill>
            <a:schemeClr val="tx1"/>
          </a:solidFill>
          <a:latin typeface="Calibri"/>
          <a:ea typeface="宋体"/>
          <a:cs typeface="+mn-cs"/>
        </a:defRPr>
      </a:lvl1pPr>
      <a:lvl2pPr marL="742950" indent="-285750" algn="l" defTabSz="457200" rtl="0" fontAlgn="base">
        <a:spcBef>
          <a:spcPct val="20000"/>
        </a:spcBef>
        <a:spcAft>
          <a:spcPts val="600"/>
        </a:spcAft>
        <a:buClr>
          <a:schemeClr val="accent1"/>
        </a:buClr>
        <a:buFont typeface="Wingdings 2" panose="05020102010507070707" pitchFamily="18" charset="2"/>
        <a:buChar char=""/>
        <a:defRPr sz="1600" kern="1200">
          <a:solidFill>
            <a:schemeClr val="tx1"/>
          </a:solidFill>
          <a:latin typeface="Calibri"/>
          <a:ea typeface="宋体"/>
          <a:cs typeface="+mn-cs"/>
        </a:defRPr>
      </a:lvl2pPr>
      <a:lvl3pPr marL="1143000" indent="-228600" algn="l" defTabSz="457200" rtl="0" fontAlgn="base">
        <a:spcBef>
          <a:spcPct val="20000"/>
        </a:spcBef>
        <a:spcAft>
          <a:spcPts val="600"/>
        </a:spcAft>
        <a:buClr>
          <a:schemeClr val="accent1"/>
        </a:buClr>
        <a:buFont typeface="Wingdings 2" panose="05020102010507070707" pitchFamily="18" charset="2"/>
        <a:buChar char=""/>
        <a:defRPr sz="1400" kern="1200">
          <a:solidFill>
            <a:schemeClr val="tx1"/>
          </a:solidFill>
          <a:latin typeface="Calibri"/>
          <a:ea typeface="宋体"/>
          <a:cs typeface="+mn-cs"/>
        </a:defRPr>
      </a:lvl3pPr>
      <a:lvl4pPr marL="1600200" indent="-228600" algn="l" defTabSz="457200" rtl="0" fontAlgn="base">
        <a:spcBef>
          <a:spcPct val="20000"/>
        </a:spcBef>
        <a:spcAft>
          <a:spcPts val="600"/>
        </a:spcAft>
        <a:buClr>
          <a:schemeClr val="accent1"/>
        </a:buClr>
        <a:buFont typeface="Wingdings 2" panose="05020102010507070707" pitchFamily="18" charset="2"/>
        <a:buChar char=""/>
        <a:defRPr sz="1200" kern="1200">
          <a:solidFill>
            <a:schemeClr val="tx1"/>
          </a:solidFill>
          <a:latin typeface="Calibri"/>
          <a:ea typeface="宋体"/>
          <a:cs typeface="+mn-cs"/>
        </a:defRPr>
      </a:lvl4pPr>
      <a:lvl5pPr marL="2057400" indent="-228600" algn="l" defTabSz="457200" rtl="0" fontAlgn="base">
        <a:spcBef>
          <a:spcPct val="20000"/>
        </a:spcBef>
        <a:spcAft>
          <a:spcPts val="600"/>
        </a:spcAft>
        <a:buClr>
          <a:schemeClr val="accent1"/>
        </a:buClr>
        <a:buFont typeface="Wingdings 2" panose="05020102010507070707" pitchFamily="18" charset="2"/>
        <a:buChar char=""/>
        <a:defRPr sz="1200" kern="1200">
          <a:solidFill>
            <a:schemeClr val="tx1"/>
          </a:solidFill>
          <a:latin typeface="Calibri"/>
          <a:ea typeface="宋体"/>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Calibri"/>
          <a:ea typeface="宋体"/>
          <a:cs typeface="+mn-cs"/>
        </a:defRPr>
      </a:lvl1pPr>
      <a:lvl2pPr marL="457200" algn="l" defTabSz="457200" rtl="0" eaLnBrk="1" latinLnBrk="0" hangingPunct="1">
        <a:defRPr sz="1800" kern="1200">
          <a:solidFill>
            <a:schemeClr val="tx1"/>
          </a:solidFill>
          <a:latin typeface="Calibri"/>
          <a:ea typeface="宋体"/>
          <a:cs typeface="+mn-cs"/>
        </a:defRPr>
      </a:lvl2pPr>
      <a:lvl3pPr marL="914400" algn="l" defTabSz="457200" rtl="0" eaLnBrk="1" latinLnBrk="0" hangingPunct="1">
        <a:defRPr sz="1800" kern="1200">
          <a:solidFill>
            <a:schemeClr val="tx1"/>
          </a:solidFill>
          <a:latin typeface="Calibri"/>
          <a:ea typeface="宋体"/>
          <a:cs typeface="+mn-cs"/>
        </a:defRPr>
      </a:lvl3pPr>
      <a:lvl4pPr marL="1371600" algn="l" defTabSz="457200" rtl="0" eaLnBrk="1" latinLnBrk="0" hangingPunct="1">
        <a:defRPr sz="1800" kern="1200">
          <a:solidFill>
            <a:schemeClr val="tx1"/>
          </a:solidFill>
          <a:latin typeface="Calibri"/>
          <a:ea typeface="宋体"/>
          <a:cs typeface="+mn-cs"/>
        </a:defRPr>
      </a:lvl4pPr>
      <a:lvl5pPr marL="1828800" algn="l" defTabSz="457200" rtl="0" eaLnBrk="1" latinLnBrk="0" hangingPunct="1">
        <a:defRPr sz="1800" kern="1200">
          <a:solidFill>
            <a:schemeClr val="tx1"/>
          </a:solidFill>
          <a:latin typeface="Calibri"/>
          <a:ea typeface="宋体"/>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2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microsoft.com/office/2007/relationships/media" Target="NULL" TargetMode="External"/><Relationship Id="rId7" Type="http://schemas.openxmlformats.org/officeDocument/2006/relationships/image" Target="../media/image26.png"/><Relationship Id="rId2" Type="http://schemas.openxmlformats.org/officeDocument/2006/relationships/video" Target="file:///C:\Users\MBR\Downloads\WhatsApp%2520Video%25202021-07-14%2520at%252012.46.58%2520AM.mp4" TargetMode="External"/><Relationship Id="rId1" Type="http://schemas.microsoft.com/office/2007/relationships/media" Target="NULL" TargetMode="Externa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rcRect/>
          <a:stretch>
            <a:fillRect/>
          </a:stretch>
        </p:blipFill>
        <p:spPr>
          <a:xfrm>
            <a:off x="3365500" y="3090862"/>
            <a:ext cx="4687887" cy="3535362"/>
          </a:xfrm>
          <a:prstGeom prst="rect">
            <a:avLst/>
          </a:prstGeom>
          <a:noFill/>
          <a:ln>
            <a:noFill/>
          </a:ln>
        </p:spPr>
      </p:pic>
      <p:pic>
        <p:nvPicPr>
          <p:cNvPr id="2097267" name="Picture 2097266"/>
          <p:cNvPicPr>
            <a:picLocks/>
          </p:cNvPicPr>
          <p:nvPr/>
        </p:nvPicPr>
        <p:blipFill>
          <a:blip r:embed="rId3"/>
          <a:srcRect/>
          <a:stretch>
            <a:fillRect/>
          </a:stretch>
        </p:blipFill>
        <p:spPr>
          <a:xfrm>
            <a:off x="5294312" y="1517388"/>
            <a:ext cx="1603375" cy="585787"/>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Effect transition="in" filter="barn(inVertical)">
                                      <p:cBhvr>
                                        <p:cTn id="7"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2" name="Picture 2097191"/>
          <p:cNvPicPr>
            <a:picLocks/>
          </p:cNvPicPr>
          <p:nvPr/>
        </p:nvPicPr>
        <p:blipFill>
          <a:blip r:embed="rId2"/>
          <a:srcRect/>
          <a:stretch>
            <a:fillRect/>
          </a:stretch>
        </p:blipFill>
        <p:spPr>
          <a:xfrm>
            <a:off x="19050" y="92075"/>
            <a:ext cx="3833812" cy="1687512"/>
          </a:xfrm>
          <a:prstGeom prst="rect">
            <a:avLst/>
          </a:prstGeom>
          <a:noFill/>
          <a:ln>
            <a:noFill/>
          </a:ln>
        </p:spPr>
      </p:pic>
      <p:sp>
        <p:nvSpPr>
          <p:cNvPr id="1048613" name="TextBox 1048612"/>
          <p:cNvSpPr txBox="1"/>
          <p:nvPr/>
        </p:nvSpPr>
        <p:spPr>
          <a:xfrm>
            <a:off x="204787" y="3076575"/>
            <a:ext cx="11509375"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285750" lvl="0" indent="-285750" eaLnBrk="1" latinLnBrk="1" hangingPunct="1">
              <a:spcBef>
                <a:spcPct val="0"/>
              </a:spcBef>
              <a:spcAft>
                <a:spcPct val="0"/>
              </a:spcAft>
              <a:buFont typeface="Arial" pitchFamily="34" charset="0"/>
              <a:buChar char="•"/>
            </a:pPr>
            <a:endParaRPr lang="en-US" altLang="en-US" sz="3200"/>
          </a:p>
        </p:txBody>
      </p:sp>
      <p:pic>
        <p:nvPicPr>
          <p:cNvPr id="2097193" name="Picture 2097192"/>
          <p:cNvPicPr>
            <a:picLocks/>
          </p:cNvPicPr>
          <p:nvPr/>
        </p:nvPicPr>
        <p:blipFill>
          <a:blip r:embed="rId3"/>
          <a:srcRect/>
          <a:stretch>
            <a:fillRect/>
          </a:stretch>
        </p:blipFill>
        <p:spPr>
          <a:xfrm>
            <a:off x="176212" y="2212975"/>
            <a:ext cx="11180762" cy="1182687"/>
          </a:xfrm>
          <a:prstGeom prst="rect">
            <a:avLst/>
          </a:prstGeom>
          <a:noFill/>
          <a:ln>
            <a:noFill/>
          </a:ln>
        </p:spPr>
      </p:pic>
      <p:pic>
        <p:nvPicPr>
          <p:cNvPr id="2097194" name="Picture 2097193"/>
          <p:cNvPicPr>
            <a:picLocks/>
          </p:cNvPicPr>
          <p:nvPr/>
        </p:nvPicPr>
        <p:blipFill>
          <a:blip r:embed="rId4"/>
          <a:srcRect/>
          <a:stretch>
            <a:fillRect/>
          </a:stretch>
        </p:blipFill>
        <p:spPr>
          <a:xfrm>
            <a:off x="176212" y="3170237"/>
            <a:ext cx="11088688" cy="1176337"/>
          </a:xfrm>
          <a:prstGeom prst="rect">
            <a:avLst/>
          </a:prstGeom>
          <a:noFill/>
          <a:ln>
            <a:noFill/>
          </a:ln>
        </p:spPr>
      </p:pic>
      <p:pic>
        <p:nvPicPr>
          <p:cNvPr id="2097195" name="Picture 2097194"/>
          <p:cNvPicPr>
            <a:picLocks/>
          </p:cNvPicPr>
          <p:nvPr/>
        </p:nvPicPr>
        <p:blipFill>
          <a:blip r:embed="rId5"/>
          <a:srcRect/>
          <a:stretch>
            <a:fillRect/>
          </a:stretch>
        </p:blipFill>
        <p:spPr>
          <a:xfrm>
            <a:off x="109537" y="4273550"/>
            <a:ext cx="10972800" cy="119380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92"/>
                                        </p:tgtEl>
                                        <p:attrNameLst>
                                          <p:attrName>style.visibility</p:attrName>
                                        </p:attrNameLst>
                                      </p:cBhvr>
                                      <p:to>
                                        <p:strVal val="visible"/>
                                      </p:to>
                                    </p:set>
                                    <p:animEffect transition="in" filter="barn(inVertical)">
                                      <p:cBhvr>
                                        <p:cTn id="7" dur="500"/>
                                        <p:tgtEl>
                                          <p:spTgt spid="2097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2097193"/>
                                        </p:tgtEl>
                                        <p:attrNameLst>
                                          <p:attrName>style.visibility</p:attrName>
                                        </p:attrNameLst>
                                      </p:cBhvr>
                                      <p:to>
                                        <p:strVal val="visible"/>
                                      </p:to>
                                    </p:set>
                                    <p:anim calcmode="lin" valueType="num">
                                      <p:cBhvr>
                                        <p:cTn id="12" dur="500" fill="hold"/>
                                        <p:tgtEl>
                                          <p:spTgt spid="2097193"/>
                                        </p:tgtEl>
                                        <p:attrNameLst>
                                          <p:attrName>ppt_w</p:attrName>
                                        </p:attrNameLst>
                                      </p:cBhvr>
                                      <p:tavLst>
                                        <p:tav tm="0">
                                          <p:val>
                                            <p:fltVal val="0"/>
                                          </p:val>
                                        </p:tav>
                                        <p:tav tm="100000">
                                          <p:val>
                                            <p:strVal val="#ppt_w"/>
                                          </p:val>
                                        </p:tav>
                                      </p:tavLst>
                                    </p:anim>
                                    <p:anim calcmode="lin" valueType="num">
                                      <p:cBhvr>
                                        <p:cTn id="13" dur="500" fill="hold"/>
                                        <p:tgtEl>
                                          <p:spTgt spid="2097193"/>
                                        </p:tgtEl>
                                        <p:attrNameLst>
                                          <p:attrName>ppt_h</p:attrName>
                                        </p:attrNameLst>
                                      </p:cBhvr>
                                      <p:tavLst>
                                        <p:tav tm="0">
                                          <p:val>
                                            <p:fltVal val="0"/>
                                          </p:val>
                                        </p:tav>
                                        <p:tav tm="100000">
                                          <p:val>
                                            <p:strVal val="#ppt_h"/>
                                          </p:val>
                                        </p:tav>
                                      </p:tavLst>
                                    </p:anim>
                                    <p:animEffect transition="in" filter="fade">
                                      <p:cBhvr>
                                        <p:cTn id="14" dur="500"/>
                                        <p:tgtEl>
                                          <p:spTgt spid="209719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097194"/>
                                        </p:tgtEl>
                                        <p:attrNameLst>
                                          <p:attrName>style.visibility</p:attrName>
                                        </p:attrNameLst>
                                      </p:cBhvr>
                                      <p:to>
                                        <p:strVal val="visible"/>
                                      </p:to>
                                    </p:set>
                                    <p:anim calcmode="lin" valueType="num">
                                      <p:cBhvr>
                                        <p:cTn id="19" dur="500" fill="hold"/>
                                        <p:tgtEl>
                                          <p:spTgt spid="2097194"/>
                                        </p:tgtEl>
                                        <p:attrNameLst>
                                          <p:attrName>ppt_w</p:attrName>
                                        </p:attrNameLst>
                                      </p:cBhvr>
                                      <p:tavLst>
                                        <p:tav tm="0">
                                          <p:val>
                                            <p:fltVal val="0"/>
                                          </p:val>
                                        </p:tav>
                                        <p:tav tm="100000">
                                          <p:val>
                                            <p:strVal val="#ppt_w"/>
                                          </p:val>
                                        </p:tav>
                                      </p:tavLst>
                                    </p:anim>
                                    <p:anim calcmode="lin" valueType="num">
                                      <p:cBhvr>
                                        <p:cTn id="20" dur="500" fill="hold"/>
                                        <p:tgtEl>
                                          <p:spTgt spid="2097194"/>
                                        </p:tgtEl>
                                        <p:attrNameLst>
                                          <p:attrName>ppt_h</p:attrName>
                                        </p:attrNameLst>
                                      </p:cBhvr>
                                      <p:tavLst>
                                        <p:tav tm="0">
                                          <p:val>
                                            <p:fltVal val="0"/>
                                          </p:val>
                                        </p:tav>
                                        <p:tav tm="100000">
                                          <p:val>
                                            <p:strVal val="#ppt_h"/>
                                          </p:val>
                                        </p:tav>
                                      </p:tavLst>
                                    </p:anim>
                                    <p:animEffect transition="in" filter="fade">
                                      <p:cBhvr>
                                        <p:cTn id="21" dur="500"/>
                                        <p:tgtEl>
                                          <p:spTgt spid="20971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2097195"/>
                                        </p:tgtEl>
                                        <p:attrNameLst>
                                          <p:attrName>style.visibility</p:attrName>
                                        </p:attrNameLst>
                                      </p:cBhvr>
                                      <p:to>
                                        <p:strVal val="visible"/>
                                      </p:to>
                                    </p:set>
                                    <p:anim calcmode="lin" valueType="num">
                                      <p:cBhvr>
                                        <p:cTn id="26" dur="500" fill="hold"/>
                                        <p:tgtEl>
                                          <p:spTgt spid="2097195"/>
                                        </p:tgtEl>
                                        <p:attrNameLst>
                                          <p:attrName>ppt_w</p:attrName>
                                        </p:attrNameLst>
                                      </p:cBhvr>
                                      <p:tavLst>
                                        <p:tav tm="0">
                                          <p:val>
                                            <p:fltVal val="0"/>
                                          </p:val>
                                        </p:tav>
                                        <p:tav tm="100000">
                                          <p:val>
                                            <p:strVal val="#ppt_w"/>
                                          </p:val>
                                        </p:tav>
                                      </p:tavLst>
                                    </p:anim>
                                    <p:anim calcmode="lin" valueType="num">
                                      <p:cBhvr>
                                        <p:cTn id="27" dur="500" fill="hold"/>
                                        <p:tgtEl>
                                          <p:spTgt spid="2097195"/>
                                        </p:tgtEl>
                                        <p:attrNameLst>
                                          <p:attrName>ppt_h</p:attrName>
                                        </p:attrNameLst>
                                      </p:cBhvr>
                                      <p:tavLst>
                                        <p:tav tm="0">
                                          <p:val>
                                            <p:fltVal val="0"/>
                                          </p:val>
                                        </p:tav>
                                        <p:tav tm="100000">
                                          <p:val>
                                            <p:strVal val="#ppt_h"/>
                                          </p:val>
                                        </p:tav>
                                      </p:tavLst>
                                    </p:anim>
                                    <p:animEffect transition="in" filter="fade">
                                      <p:cBhvr>
                                        <p:cTn id="28" dur="500"/>
                                        <p:tgtEl>
                                          <p:spTgt spid="2097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6" name="Picture 2097195"/>
          <p:cNvPicPr>
            <a:picLocks/>
          </p:cNvPicPr>
          <p:nvPr/>
        </p:nvPicPr>
        <p:blipFill>
          <a:blip r:embed="rId2"/>
          <a:srcRect/>
          <a:stretch>
            <a:fillRect/>
          </a:stretch>
        </p:blipFill>
        <p:spPr>
          <a:xfrm>
            <a:off x="19050" y="92075"/>
            <a:ext cx="3833812" cy="1687512"/>
          </a:xfrm>
          <a:prstGeom prst="rect">
            <a:avLst/>
          </a:prstGeom>
          <a:noFill/>
          <a:ln>
            <a:noFill/>
          </a:ln>
        </p:spPr>
      </p:pic>
      <p:pic>
        <p:nvPicPr>
          <p:cNvPr id="2097197" name="Picture 2097196"/>
          <p:cNvPicPr>
            <a:picLocks/>
          </p:cNvPicPr>
          <p:nvPr/>
        </p:nvPicPr>
        <p:blipFill>
          <a:blip r:embed="rId3"/>
          <a:srcRect/>
          <a:stretch>
            <a:fillRect/>
          </a:stretch>
        </p:blipFill>
        <p:spPr>
          <a:xfrm>
            <a:off x="1427162" y="1377950"/>
            <a:ext cx="10764838" cy="53705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96"/>
                                        </p:tgtEl>
                                        <p:attrNameLst>
                                          <p:attrName>style.visibility</p:attrName>
                                        </p:attrNameLst>
                                      </p:cBhvr>
                                      <p:to>
                                        <p:strVal val="visible"/>
                                      </p:to>
                                    </p:set>
                                    <p:animEffect transition="in" filter="barn(inVertical)">
                                      <p:cBhvr>
                                        <p:cTn id="7" dur="500"/>
                                        <p:tgtEl>
                                          <p:spTgt spid="2097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2097197"/>
                                        </p:tgtEl>
                                        <p:attrNameLst>
                                          <p:attrName>style.visibility</p:attrName>
                                        </p:attrNameLst>
                                      </p:cBhvr>
                                      <p:to>
                                        <p:strVal val="visible"/>
                                      </p:to>
                                    </p:set>
                                    <p:animEffect transition="in" filter="wipe(down)">
                                      <p:cBhvr>
                                        <p:cTn id="12" dur="580">
                                          <p:stCondLst>
                                            <p:cond delay="0"/>
                                          </p:stCondLst>
                                        </p:cTn>
                                        <p:tgtEl>
                                          <p:spTgt spid="2097197"/>
                                        </p:tgtEl>
                                      </p:cBhvr>
                                    </p:animEffect>
                                    <p:anim calcmode="lin" valueType="num">
                                      <p:cBhvr>
                                        <p:cTn id="13" dur="1822" tmFilter="0,0; 0.14,0.36; 0.43,0.73; 0.71,0.91; 1.0,1.0">
                                          <p:stCondLst>
                                            <p:cond delay="0"/>
                                          </p:stCondLst>
                                        </p:cTn>
                                        <p:tgtEl>
                                          <p:spTgt spid="209719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9719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9719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9719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97197"/>
                                        </p:tgtEl>
                                        <p:attrNameLst>
                                          <p:attrName>ppt_y</p:attrName>
                                        </p:attrNameLst>
                                      </p:cBhvr>
                                      <p:tavLst>
                                        <p:tav tm="0" fmla="#ppt_y-sin(pi*$)/81">
                                          <p:val>
                                            <p:fltVal val="0"/>
                                          </p:val>
                                        </p:tav>
                                        <p:tav tm="100000">
                                          <p:val>
                                            <p:fltVal val="1"/>
                                          </p:val>
                                        </p:tav>
                                      </p:tavLst>
                                    </p:anim>
                                    <p:animScale>
                                      <p:cBhvr>
                                        <p:cTn id="18" dur="26">
                                          <p:stCondLst>
                                            <p:cond delay="650"/>
                                          </p:stCondLst>
                                        </p:cTn>
                                        <p:tgtEl>
                                          <p:spTgt spid="2097197"/>
                                        </p:tgtEl>
                                      </p:cBhvr>
                                      <p:to x="100000" y="60000"/>
                                    </p:animScale>
                                    <p:animScale>
                                      <p:cBhvr>
                                        <p:cTn id="19" dur="166" decel="50000">
                                          <p:stCondLst>
                                            <p:cond delay="676"/>
                                          </p:stCondLst>
                                        </p:cTn>
                                        <p:tgtEl>
                                          <p:spTgt spid="2097197"/>
                                        </p:tgtEl>
                                      </p:cBhvr>
                                      <p:to x="100000" y="100000"/>
                                    </p:animScale>
                                    <p:animScale>
                                      <p:cBhvr>
                                        <p:cTn id="20" dur="26">
                                          <p:stCondLst>
                                            <p:cond delay="1312"/>
                                          </p:stCondLst>
                                        </p:cTn>
                                        <p:tgtEl>
                                          <p:spTgt spid="2097197"/>
                                        </p:tgtEl>
                                      </p:cBhvr>
                                      <p:to x="100000" y="80000"/>
                                    </p:animScale>
                                    <p:animScale>
                                      <p:cBhvr>
                                        <p:cTn id="21" dur="166" decel="50000">
                                          <p:stCondLst>
                                            <p:cond delay="1338"/>
                                          </p:stCondLst>
                                        </p:cTn>
                                        <p:tgtEl>
                                          <p:spTgt spid="2097197"/>
                                        </p:tgtEl>
                                      </p:cBhvr>
                                      <p:to x="100000" y="100000"/>
                                    </p:animScale>
                                    <p:animScale>
                                      <p:cBhvr>
                                        <p:cTn id="22" dur="26">
                                          <p:stCondLst>
                                            <p:cond delay="1642"/>
                                          </p:stCondLst>
                                        </p:cTn>
                                        <p:tgtEl>
                                          <p:spTgt spid="2097197"/>
                                        </p:tgtEl>
                                      </p:cBhvr>
                                      <p:to x="100000" y="90000"/>
                                    </p:animScale>
                                    <p:animScale>
                                      <p:cBhvr>
                                        <p:cTn id="23" dur="166" decel="50000">
                                          <p:stCondLst>
                                            <p:cond delay="1668"/>
                                          </p:stCondLst>
                                        </p:cTn>
                                        <p:tgtEl>
                                          <p:spTgt spid="2097197"/>
                                        </p:tgtEl>
                                      </p:cBhvr>
                                      <p:to x="100000" y="100000"/>
                                    </p:animScale>
                                    <p:animScale>
                                      <p:cBhvr>
                                        <p:cTn id="24" dur="26">
                                          <p:stCondLst>
                                            <p:cond delay="1808"/>
                                          </p:stCondLst>
                                        </p:cTn>
                                        <p:tgtEl>
                                          <p:spTgt spid="2097197"/>
                                        </p:tgtEl>
                                      </p:cBhvr>
                                      <p:to x="100000" y="95000"/>
                                    </p:animScale>
                                    <p:animScale>
                                      <p:cBhvr>
                                        <p:cTn id="25" dur="166" decel="50000">
                                          <p:stCondLst>
                                            <p:cond delay="1834"/>
                                          </p:stCondLst>
                                        </p:cTn>
                                        <p:tgtEl>
                                          <p:spTgt spid="20971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8" name="Picture 2097197"/>
          <p:cNvPicPr>
            <a:picLocks/>
          </p:cNvPicPr>
          <p:nvPr/>
        </p:nvPicPr>
        <p:blipFill>
          <a:blip r:embed="rId2"/>
          <a:srcRect/>
          <a:stretch>
            <a:fillRect/>
          </a:stretch>
        </p:blipFill>
        <p:spPr>
          <a:xfrm>
            <a:off x="742950" y="128587"/>
            <a:ext cx="5365750" cy="1511300"/>
          </a:xfrm>
          <a:prstGeom prst="rect">
            <a:avLst/>
          </a:prstGeom>
          <a:noFill/>
          <a:ln>
            <a:noFill/>
          </a:ln>
        </p:spPr>
      </p:pic>
      <p:grpSp>
        <p:nvGrpSpPr>
          <p:cNvPr id="87" name="Group 86"/>
          <p:cNvGrpSpPr/>
          <p:nvPr/>
        </p:nvGrpSpPr>
        <p:grpSpPr>
          <a:xfrm>
            <a:off x="212725" y="195262"/>
            <a:ext cx="1506537" cy="1504950"/>
            <a:chOff x="134" y="123"/>
            <a:chExt cx="949" cy="948"/>
          </a:xfrm>
        </p:grpSpPr>
        <p:pic>
          <p:nvPicPr>
            <p:cNvPr id="2097199" name="Picture 2097198"/>
            <p:cNvPicPr>
              <a:picLocks/>
            </p:cNvPicPr>
            <p:nvPr/>
          </p:nvPicPr>
          <p:blipFill>
            <a:blip r:embed="rId3"/>
            <a:srcRect/>
            <a:stretch>
              <a:fillRect/>
            </a:stretch>
          </p:blipFill>
          <p:spPr>
            <a:xfrm>
              <a:off x="134" y="123"/>
              <a:ext cx="949" cy="948"/>
            </a:xfrm>
            <a:prstGeom prst="rect">
              <a:avLst/>
            </a:prstGeom>
            <a:noFill/>
            <a:ln>
              <a:noFill/>
            </a:ln>
          </p:spPr>
        </p:pic>
        <p:sp>
          <p:nvSpPr>
            <p:cNvPr id="1048614" name="TextBox 1048613"/>
            <p:cNvSpPr txBox="1"/>
            <p:nvPr/>
          </p:nvSpPr>
          <p:spPr>
            <a:xfrm>
              <a:off x="275" y="262"/>
              <a:ext cx="664" cy="665"/>
            </a:xfrm>
            <a:prstGeom prst="rect">
              <a:avLst/>
            </a:prstGeom>
            <a:noFill/>
            <a:ln>
              <a:noFill/>
            </a:ln>
          </p:spPr>
          <p:txBody>
            <a:bodyPr vert="horz" lIns="91440" tIns="45720" rIns="91440" bIns="45720" anchor="t"/>
            <a:lstStyle/>
            <a:p>
              <a:endParaRPr/>
            </a:p>
          </p:txBody>
        </p:sp>
      </p:grpSp>
      <p:pic>
        <p:nvPicPr>
          <p:cNvPr id="2097200" name="Picture 2097199"/>
          <p:cNvPicPr>
            <a:picLocks/>
          </p:cNvPicPr>
          <p:nvPr/>
        </p:nvPicPr>
        <p:blipFill>
          <a:blip r:embed="rId4"/>
          <a:srcRect/>
          <a:stretch>
            <a:fillRect/>
          </a:stretch>
        </p:blipFill>
        <p:spPr>
          <a:xfrm>
            <a:off x="749300" y="2346325"/>
            <a:ext cx="6096000" cy="35417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98"/>
                                        </p:tgtEl>
                                        <p:attrNameLst>
                                          <p:attrName>style.visibility</p:attrName>
                                        </p:attrNameLst>
                                      </p:cBhvr>
                                      <p:to>
                                        <p:strVal val="visible"/>
                                      </p:to>
                                    </p:set>
                                    <p:animEffect transition="in" filter="barn(inVertical)">
                                      <p:cBhvr>
                                        <p:cTn id="7" dur="500"/>
                                        <p:tgtEl>
                                          <p:spTgt spid="2097198"/>
                                        </p:tgtEl>
                                      </p:cBhvr>
                                    </p:animEffect>
                                  </p:childTnLst>
                                </p:cTn>
                              </p:par>
                              <p:par>
                                <p:cTn id="8" presetID="16" presetClass="entr" presetSubtype="21"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barn(inVertical)">
                                      <p:cBhvr>
                                        <p:cTn id="10" dur="500"/>
                                        <p:tgtEl>
                                          <p:spTgt spid="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2097200"/>
                                        </p:tgtEl>
                                        <p:attrNameLst>
                                          <p:attrName>style.visibility</p:attrName>
                                        </p:attrNameLst>
                                      </p:cBhvr>
                                      <p:to>
                                        <p:strVal val="visible"/>
                                      </p:to>
                                    </p:set>
                                    <p:anim calcmode="lin" valueType="num">
                                      <p:cBhvr>
                                        <p:cTn id="15" dur="500" fill="hold"/>
                                        <p:tgtEl>
                                          <p:spTgt spid="2097200"/>
                                        </p:tgtEl>
                                        <p:attrNameLst>
                                          <p:attrName>ppt_w</p:attrName>
                                        </p:attrNameLst>
                                      </p:cBhvr>
                                      <p:tavLst>
                                        <p:tav tm="0">
                                          <p:val>
                                            <p:fltVal val="0"/>
                                          </p:val>
                                        </p:tav>
                                        <p:tav tm="100000">
                                          <p:val>
                                            <p:strVal val="#ppt_w"/>
                                          </p:val>
                                        </p:tav>
                                      </p:tavLst>
                                    </p:anim>
                                    <p:anim calcmode="lin" valueType="num">
                                      <p:cBhvr>
                                        <p:cTn id="16" dur="500" fill="hold"/>
                                        <p:tgtEl>
                                          <p:spTgt spid="2097200"/>
                                        </p:tgtEl>
                                        <p:attrNameLst>
                                          <p:attrName>ppt_h</p:attrName>
                                        </p:attrNameLst>
                                      </p:cBhvr>
                                      <p:tavLst>
                                        <p:tav tm="0">
                                          <p:val>
                                            <p:fltVal val="0"/>
                                          </p:val>
                                        </p:tav>
                                        <p:tav tm="100000">
                                          <p:val>
                                            <p:strVal val="#ppt_h"/>
                                          </p:val>
                                        </p:tav>
                                      </p:tavLst>
                                    </p:anim>
                                    <p:animEffect transition="in" filter="fade">
                                      <p:cBhvr>
                                        <p:cTn id="17" dur="500"/>
                                        <p:tgtEl>
                                          <p:spTgt spid="2097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Box 1048614"/>
          <p:cNvSpPr txBox="1"/>
          <p:nvPr/>
        </p:nvSpPr>
        <p:spPr>
          <a:xfrm>
            <a:off x="153987" y="3111500"/>
            <a:ext cx="11323638"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The Arduino Nano is one of the smallest and yet most exciting breadboard-friendly boards available on the market today .</a:t>
            </a:r>
          </a:p>
        </p:txBody>
      </p:sp>
      <p:pic>
        <p:nvPicPr>
          <p:cNvPr id="2097201" name="Picture 2097200"/>
          <p:cNvPicPr>
            <a:picLocks/>
          </p:cNvPicPr>
          <p:nvPr/>
        </p:nvPicPr>
        <p:blipFill>
          <a:blip r:embed="rId2"/>
          <a:srcRect/>
          <a:stretch>
            <a:fillRect/>
          </a:stretch>
        </p:blipFill>
        <p:spPr>
          <a:xfrm>
            <a:off x="530225" y="2401887"/>
            <a:ext cx="6102350" cy="585787"/>
          </a:xfrm>
          <a:prstGeom prst="rect">
            <a:avLst/>
          </a:prstGeom>
          <a:noFill/>
          <a:ln>
            <a:noFill/>
          </a:ln>
        </p:spPr>
      </p:pic>
      <p:pic>
        <p:nvPicPr>
          <p:cNvPr id="2097202" name="Picture 2097201"/>
          <p:cNvPicPr>
            <a:picLocks/>
          </p:cNvPicPr>
          <p:nvPr/>
        </p:nvPicPr>
        <p:blipFill>
          <a:blip r:embed="rId3"/>
          <a:srcRect/>
          <a:stretch>
            <a:fillRect/>
          </a:stretch>
        </p:blipFill>
        <p:spPr>
          <a:xfrm>
            <a:off x="530225" y="4187825"/>
            <a:ext cx="6102350" cy="585787"/>
          </a:xfrm>
          <a:prstGeom prst="rect">
            <a:avLst/>
          </a:prstGeom>
          <a:noFill/>
          <a:ln>
            <a:noFill/>
          </a:ln>
        </p:spPr>
      </p:pic>
      <p:sp>
        <p:nvSpPr>
          <p:cNvPr id="1048616" name="TextBox 1048615"/>
          <p:cNvSpPr txBox="1"/>
          <p:nvPr/>
        </p:nvSpPr>
        <p:spPr>
          <a:xfrm>
            <a:off x="153987" y="4897437"/>
            <a:ext cx="11323638"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 </a:t>
            </a:r>
            <a:r>
              <a:rPr lang="en-US" altLang="en-US" sz="2800" b="1">
                <a:latin typeface="Century Gothic (Body)"/>
              </a:rPr>
              <a:t>HC</a:t>
            </a:r>
            <a:r>
              <a:rPr lang="en-US" altLang="en-US" sz="2800">
                <a:latin typeface="Century Gothic (Body)"/>
              </a:rPr>
              <a:t>-</a:t>
            </a:r>
            <a:r>
              <a:rPr lang="en-US" altLang="en-US" sz="2800" b="1">
                <a:latin typeface="Century Gothic (Body)"/>
              </a:rPr>
              <a:t>05</a:t>
            </a:r>
            <a:r>
              <a:rPr lang="en-US" altLang="en-US" sz="2800">
                <a:latin typeface="Century Gothic (Body)"/>
              </a:rPr>
              <a:t> Bluetooth Module is an easy to use Bluetooth SPP (Serial Port Protocol) module, designed for transparent wireless serial connection setup</a:t>
            </a:r>
          </a:p>
        </p:txBody>
      </p:sp>
      <p:grpSp>
        <p:nvGrpSpPr>
          <p:cNvPr id="89" name="Group 88"/>
          <p:cNvGrpSpPr/>
          <p:nvPr/>
        </p:nvGrpSpPr>
        <p:grpSpPr>
          <a:xfrm>
            <a:off x="334962" y="219075"/>
            <a:ext cx="1524000" cy="1524000"/>
            <a:chOff x="211" y="138"/>
            <a:chExt cx="960" cy="960"/>
          </a:xfrm>
        </p:grpSpPr>
        <p:pic>
          <p:nvPicPr>
            <p:cNvPr id="2097203" name="Picture 2097202"/>
            <p:cNvPicPr>
              <a:picLocks/>
            </p:cNvPicPr>
            <p:nvPr/>
          </p:nvPicPr>
          <p:blipFill>
            <a:blip r:embed="rId4"/>
            <a:srcRect/>
            <a:stretch>
              <a:fillRect/>
            </a:stretch>
          </p:blipFill>
          <p:spPr>
            <a:xfrm>
              <a:off x="211" y="138"/>
              <a:ext cx="960" cy="960"/>
            </a:xfrm>
            <a:prstGeom prst="rect">
              <a:avLst/>
            </a:prstGeom>
            <a:noFill/>
            <a:ln>
              <a:noFill/>
            </a:ln>
          </p:spPr>
        </p:pic>
        <p:sp>
          <p:nvSpPr>
            <p:cNvPr id="1048617" name="TextBox 1048616"/>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01"/>
                                        </p:tgtEl>
                                        <p:attrNameLst>
                                          <p:attrName>style.visibility</p:attrName>
                                        </p:attrNameLst>
                                      </p:cBhvr>
                                      <p:to>
                                        <p:strVal val="visible"/>
                                      </p:to>
                                    </p:set>
                                    <p:anim calcmode="lin" valueType="num">
                                      <p:cBhvr>
                                        <p:cTn id="7" dur="500" fill="hold"/>
                                        <p:tgtEl>
                                          <p:spTgt spid="2097201"/>
                                        </p:tgtEl>
                                        <p:attrNameLst>
                                          <p:attrName>ppt_w</p:attrName>
                                        </p:attrNameLst>
                                      </p:cBhvr>
                                      <p:tavLst>
                                        <p:tav tm="0">
                                          <p:val>
                                            <p:fltVal val="0"/>
                                          </p:val>
                                        </p:tav>
                                        <p:tav tm="100000">
                                          <p:val>
                                            <p:strVal val="#ppt_w"/>
                                          </p:val>
                                        </p:tav>
                                      </p:tavLst>
                                    </p:anim>
                                    <p:anim calcmode="lin" valueType="num">
                                      <p:cBhvr>
                                        <p:cTn id="8" dur="500" fill="hold"/>
                                        <p:tgtEl>
                                          <p:spTgt spid="2097201"/>
                                        </p:tgtEl>
                                        <p:attrNameLst>
                                          <p:attrName>ppt_h</p:attrName>
                                        </p:attrNameLst>
                                      </p:cBhvr>
                                      <p:tavLst>
                                        <p:tav tm="0">
                                          <p:val>
                                            <p:fltVal val="0"/>
                                          </p:val>
                                        </p:tav>
                                        <p:tav tm="100000">
                                          <p:val>
                                            <p:strVal val="#ppt_h"/>
                                          </p:val>
                                        </p:tav>
                                      </p:tavLst>
                                    </p:anim>
                                    <p:animEffect transition="in" filter="fade">
                                      <p:cBhvr>
                                        <p:cTn id="9" dur="500"/>
                                        <p:tgtEl>
                                          <p:spTgt spid="209720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15"/>
                                        </p:tgtEl>
                                        <p:attrNameLst>
                                          <p:attrName>style.visibility</p:attrName>
                                        </p:attrNameLst>
                                      </p:cBhvr>
                                      <p:to>
                                        <p:strVal val="visible"/>
                                      </p:to>
                                    </p:set>
                                    <p:anim calcmode="lin" valueType="num">
                                      <p:cBhvr>
                                        <p:cTn id="14" dur="500" fill="hold"/>
                                        <p:tgtEl>
                                          <p:spTgt spid="1048615"/>
                                        </p:tgtEl>
                                        <p:attrNameLst>
                                          <p:attrName>ppt_w</p:attrName>
                                        </p:attrNameLst>
                                      </p:cBhvr>
                                      <p:tavLst>
                                        <p:tav tm="0">
                                          <p:val>
                                            <p:fltVal val="0"/>
                                          </p:val>
                                        </p:tav>
                                        <p:tav tm="100000">
                                          <p:val>
                                            <p:strVal val="#ppt_w"/>
                                          </p:val>
                                        </p:tav>
                                      </p:tavLst>
                                    </p:anim>
                                    <p:anim calcmode="lin" valueType="num">
                                      <p:cBhvr>
                                        <p:cTn id="15" dur="500" fill="hold"/>
                                        <p:tgtEl>
                                          <p:spTgt spid="1048615"/>
                                        </p:tgtEl>
                                        <p:attrNameLst>
                                          <p:attrName>ppt_h</p:attrName>
                                        </p:attrNameLst>
                                      </p:cBhvr>
                                      <p:tavLst>
                                        <p:tav tm="0">
                                          <p:val>
                                            <p:fltVal val="0"/>
                                          </p:val>
                                        </p:tav>
                                        <p:tav tm="100000">
                                          <p:val>
                                            <p:strVal val="#ppt_h"/>
                                          </p:val>
                                        </p:tav>
                                      </p:tavLst>
                                    </p:anim>
                                    <p:animEffect transition="in" filter="fade">
                                      <p:cBhvr>
                                        <p:cTn id="16" dur="500"/>
                                        <p:tgtEl>
                                          <p:spTgt spid="10486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097202"/>
                                        </p:tgtEl>
                                        <p:attrNameLst>
                                          <p:attrName>style.visibility</p:attrName>
                                        </p:attrNameLst>
                                      </p:cBhvr>
                                      <p:to>
                                        <p:strVal val="visible"/>
                                      </p:to>
                                    </p:set>
                                    <p:anim calcmode="lin" valueType="num">
                                      <p:cBhvr>
                                        <p:cTn id="21" dur="500" fill="hold"/>
                                        <p:tgtEl>
                                          <p:spTgt spid="2097202"/>
                                        </p:tgtEl>
                                        <p:attrNameLst>
                                          <p:attrName>ppt_w</p:attrName>
                                        </p:attrNameLst>
                                      </p:cBhvr>
                                      <p:tavLst>
                                        <p:tav tm="0">
                                          <p:val>
                                            <p:fltVal val="0"/>
                                          </p:val>
                                        </p:tav>
                                        <p:tav tm="100000">
                                          <p:val>
                                            <p:strVal val="#ppt_w"/>
                                          </p:val>
                                        </p:tav>
                                      </p:tavLst>
                                    </p:anim>
                                    <p:anim calcmode="lin" valueType="num">
                                      <p:cBhvr>
                                        <p:cTn id="22" dur="500" fill="hold"/>
                                        <p:tgtEl>
                                          <p:spTgt spid="2097202"/>
                                        </p:tgtEl>
                                        <p:attrNameLst>
                                          <p:attrName>ppt_h</p:attrName>
                                        </p:attrNameLst>
                                      </p:cBhvr>
                                      <p:tavLst>
                                        <p:tav tm="0">
                                          <p:val>
                                            <p:fltVal val="0"/>
                                          </p:val>
                                        </p:tav>
                                        <p:tav tm="100000">
                                          <p:val>
                                            <p:strVal val="#ppt_h"/>
                                          </p:val>
                                        </p:tav>
                                      </p:tavLst>
                                    </p:anim>
                                    <p:animEffect transition="in" filter="fade">
                                      <p:cBhvr>
                                        <p:cTn id="23" dur="500"/>
                                        <p:tgtEl>
                                          <p:spTgt spid="20972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16"/>
                                        </p:tgtEl>
                                        <p:attrNameLst>
                                          <p:attrName>style.visibility</p:attrName>
                                        </p:attrNameLst>
                                      </p:cBhvr>
                                      <p:to>
                                        <p:strVal val="visible"/>
                                      </p:to>
                                    </p:set>
                                    <p:anim calcmode="lin" valueType="num">
                                      <p:cBhvr>
                                        <p:cTn id="28" dur="500" fill="hold"/>
                                        <p:tgtEl>
                                          <p:spTgt spid="1048616"/>
                                        </p:tgtEl>
                                        <p:attrNameLst>
                                          <p:attrName>ppt_w</p:attrName>
                                        </p:attrNameLst>
                                      </p:cBhvr>
                                      <p:tavLst>
                                        <p:tav tm="0">
                                          <p:val>
                                            <p:fltVal val="0"/>
                                          </p:val>
                                        </p:tav>
                                        <p:tav tm="100000">
                                          <p:val>
                                            <p:strVal val="#ppt_w"/>
                                          </p:val>
                                        </p:tav>
                                      </p:tavLst>
                                    </p:anim>
                                    <p:anim calcmode="lin" valueType="num">
                                      <p:cBhvr>
                                        <p:cTn id="29" dur="500" fill="hold"/>
                                        <p:tgtEl>
                                          <p:spTgt spid="1048616"/>
                                        </p:tgtEl>
                                        <p:attrNameLst>
                                          <p:attrName>ppt_h</p:attrName>
                                        </p:attrNameLst>
                                      </p:cBhvr>
                                      <p:tavLst>
                                        <p:tav tm="0">
                                          <p:val>
                                            <p:fltVal val="0"/>
                                          </p:val>
                                        </p:tav>
                                        <p:tav tm="100000">
                                          <p:val>
                                            <p:strVal val="#ppt_h"/>
                                          </p:val>
                                        </p:tav>
                                      </p:tavLst>
                                    </p:anim>
                                    <p:animEffect transition="in" filter="fade">
                                      <p:cBhvr>
                                        <p:cTn id="30" dur="500"/>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P spid="10486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4" name="Picture 2097203"/>
          <p:cNvPicPr>
            <a:picLocks/>
          </p:cNvPicPr>
          <p:nvPr/>
        </p:nvPicPr>
        <p:blipFill>
          <a:blip r:embed="rId2"/>
          <a:srcRect/>
          <a:stretch>
            <a:fillRect/>
          </a:stretch>
        </p:blipFill>
        <p:spPr>
          <a:xfrm>
            <a:off x="682625" y="2346325"/>
            <a:ext cx="6102350" cy="585787"/>
          </a:xfrm>
          <a:prstGeom prst="rect">
            <a:avLst/>
          </a:prstGeom>
          <a:noFill/>
          <a:ln>
            <a:noFill/>
          </a:ln>
        </p:spPr>
      </p:pic>
      <p:sp>
        <p:nvSpPr>
          <p:cNvPr id="1048618" name="TextBox 1048617"/>
          <p:cNvSpPr txBox="1"/>
          <p:nvPr/>
        </p:nvSpPr>
        <p:spPr>
          <a:xfrm>
            <a:off x="274637" y="2998787"/>
            <a:ext cx="107950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flex sensor or bend sensor is a sensor that measures the amount of deflection or bending .</a:t>
            </a:r>
          </a:p>
        </p:txBody>
      </p:sp>
      <p:pic>
        <p:nvPicPr>
          <p:cNvPr id="2097205" name="Picture 2097204"/>
          <p:cNvPicPr>
            <a:picLocks/>
          </p:cNvPicPr>
          <p:nvPr/>
        </p:nvPicPr>
        <p:blipFill>
          <a:blip r:embed="rId3"/>
          <a:srcRect/>
          <a:stretch>
            <a:fillRect/>
          </a:stretch>
        </p:blipFill>
        <p:spPr>
          <a:xfrm>
            <a:off x="682625" y="4022725"/>
            <a:ext cx="6102350" cy="585787"/>
          </a:xfrm>
          <a:prstGeom prst="rect">
            <a:avLst/>
          </a:prstGeom>
          <a:noFill/>
          <a:ln>
            <a:noFill/>
          </a:ln>
        </p:spPr>
      </p:pic>
      <p:sp>
        <p:nvSpPr>
          <p:cNvPr id="1048619" name="TextBox 1048618"/>
          <p:cNvSpPr txBox="1"/>
          <p:nvPr/>
        </p:nvSpPr>
        <p:spPr>
          <a:xfrm>
            <a:off x="342900" y="4673600"/>
            <a:ext cx="11699875" cy="13487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The </a:t>
            </a:r>
            <a:r>
              <a:rPr lang="en-US" altLang="en-US" sz="2800" b="1">
                <a:latin typeface="Century Gothic (Body)"/>
              </a:rPr>
              <a:t>ADXL335</a:t>
            </a:r>
            <a:r>
              <a:rPr lang="en-US" altLang="en-US" sz="2800">
                <a:latin typeface="Century Gothic (Body)"/>
              </a:rPr>
              <a:t> is a small, thin, low power, complete 3-axis accelerometer with signal conditioned voltage outputs. The product measures acceleration with a minimum full-scale range of ±3 g .</a:t>
            </a:r>
          </a:p>
        </p:txBody>
      </p:sp>
      <p:grpSp>
        <p:nvGrpSpPr>
          <p:cNvPr id="91" name="Group 90"/>
          <p:cNvGrpSpPr/>
          <p:nvPr/>
        </p:nvGrpSpPr>
        <p:grpSpPr>
          <a:xfrm>
            <a:off x="334962" y="219075"/>
            <a:ext cx="1524000" cy="1524000"/>
            <a:chOff x="211" y="138"/>
            <a:chExt cx="960" cy="960"/>
          </a:xfrm>
        </p:grpSpPr>
        <p:pic>
          <p:nvPicPr>
            <p:cNvPr id="2097206" name="Picture 2097205"/>
            <p:cNvPicPr>
              <a:picLocks/>
            </p:cNvPicPr>
            <p:nvPr/>
          </p:nvPicPr>
          <p:blipFill>
            <a:blip r:embed="rId4"/>
            <a:srcRect/>
            <a:stretch>
              <a:fillRect/>
            </a:stretch>
          </p:blipFill>
          <p:spPr>
            <a:xfrm>
              <a:off x="211" y="138"/>
              <a:ext cx="960" cy="960"/>
            </a:xfrm>
            <a:prstGeom prst="rect">
              <a:avLst/>
            </a:prstGeom>
            <a:noFill/>
            <a:ln>
              <a:noFill/>
            </a:ln>
          </p:spPr>
        </p:pic>
        <p:sp>
          <p:nvSpPr>
            <p:cNvPr id="1048620" name="TextBox 1048619"/>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04"/>
                                        </p:tgtEl>
                                        <p:attrNameLst>
                                          <p:attrName>style.visibility</p:attrName>
                                        </p:attrNameLst>
                                      </p:cBhvr>
                                      <p:to>
                                        <p:strVal val="visible"/>
                                      </p:to>
                                    </p:set>
                                    <p:anim calcmode="lin" valueType="num">
                                      <p:cBhvr>
                                        <p:cTn id="7" dur="500" fill="hold"/>
                                        <p:tgtEl>
                                          <p:spTgt spid="2097204"/>
                                        </p:tgtEl>
                                        <p:attrNameLst>
                                          <p:attrName>ppt_w</p:attrName>
                                        </p:attrNameLst>
                                      </p:cBhvr>
                                      <p:tavLst>
                                        <p:tav tm="0">
                                          <p:val>
                                            <p:fltVal val="0"/>
                                          </p:val>
                                        </p:tav>
                                        <p:tav tm="100000">
                                          <p:val>
                                            <p:strVal val="#ppt_w"/>
                                          </p:val>
                                        </p:tav>
                                      </p:tavLst>
                                    </p:anim>
                                    <p:anim calcmode="lin" valueType="num">
                                      <p:cBhvr>
                                        <p:cTn id="8" dur="500" fill="hold"/>
                                        <p:tgtEl>
                                          <p:spTgt spid="2097204"/>
                                        </p:tgtEl>
                                        <p:attrNameLst>
                                          <p:attrName>ppt_h</p:attrName>
                                        </p:attrNameLst>
                                      </p:cBhvr>
                                      <p:tavLst>
                                        <p:tav tm="0">
                                          <p:val>
                                            <p:fltVal val="0"/>
                                          </p:val>
                                        </p:tav>
                                        <p:tav tm="100000">
                                          <p:val>
                                            <p:strVal val="#ppt_h"/>
                                          </p:val>
                                        </p:tav>
                                      </p:tavLst>
                                    </p:anim>
                                    <p:animEffect transition="in" filter="fade">
                                      <p:cBhvr>
                                        <p:cTn id="9" dur="500"/>
                                        <p:tgtEl>
                                          <p:spTgt spid="20972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18"/>
                                        </p:tgtEl>
                                        <p:attrNameLst>
                                          <p:attrName>style.visibility</p:attrName>
                                        </p:attrNameLst>
                                      </p:cBhvr>
                                      <p:to>
                                        <p:strVal val="visible"/>
                                      </p:to>
                                    </p:set>
                                    <p:anim calcmode="lin" valueType="num">
                                      <p:cBhvr>
                                        <p:cTn id="14" dur="500" fill="hold"/>
                                        <p:tgtEl>
                                          <p:spTgt spid="1048618"/>
                                        </p:tgtEl>
                                        <p:attrNameLst>
                                          <p:attrName>ppt_w</p:attrName>
                                        </p:attrNameLst>
                                      </p:cBhvr>
                                      <p:tavLst>
                                        <p:tav tm="0">
                                          <p:val>
                                            <p:fltVal val="0"/>
                                          </p:val>
                                        </p:tav>
                                        <p:tav tm="100000">
                                          <p:val>
                                            <p:strVal val="#ppt_w"/>
                                          </p:val>
                                        </p:tav>
                                      </p:tavLst>
                                    </p:anim>
                                    <p:anim calcmode="lin" valueType="num">
                                      <p:cBhvr>
                                        <p:cTn id="15" dur="500" fill="hold"/>
                                        <p:tgtEl>
                                          <p:spTgt spid="1048618"/>
                                        </p:tgtEl>
                                        <p:attrNameLst>
                                          <p:attrName>ppt_h</p:attrName>
                                        </p:attrNameLst>
                                      </p:cBhvr>
                                      <p:tavLst>
                                        <p:tav tm="0">
                                          <p:val>
                                            <p:fltVal val="0"/>
                                          </p:val>
                                        </p:tav>
                                        <p:tav tm="100000">
                                          <p:val>
                                            <p:strVal val="#ppt_h"/>
                                          </p:val>
                                        </p:tav>
                                      </p:tavLst>
                                    </p:anim>
                                    <p:animEffect transition="in" filter="fade">
                                      <p:cBhvr>
                                        <p:cTn id="16" dur="500"/>
                                        <p:tgtEl>
                                          <p:spTgt spid="10486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097205"/>
                                        </p:tgtEl>
                                        <p:attrNameLst>
                                          <p:attrName>style.visibility</p:attrName>
                                        </p:attrNameLst>
                                      </p:cBhvr>
                                      <p:to>
                                        <p:strVal val="visible"/>
                                      </p:to>
                                    </p:set>
                                    <p:anim calcmode="lin" valueType="num">
                                      <p:cBhvr>
                                        <p:cTn id="21" dur="500" fill="hold"/>
                                        <p:tgtEl>
                                          <p:spTgt spid="2097205"/>
                                        </p:tgtEl>
                                        <p:attrNameLst>
                                          <p:attrName>ppt_w</p:attrName>
                                        </p:attrNameLst>
                                      </p:cBhvr>
                                      <p:tavLst>
                                        <p:tav tm="0">
                                          <p:val>
                                            <p:fltVal val="0"/>
                                          </p:val>
                                        </p:tav>
                                        <p:tav tm="100000">
                                          <p:val>
                                            <p:strVal val="#ppt_w"/>
                                          </p:val>
                                        </p:tav>
                                      </p:tavLst>
                                    </p:anim>
                                    <p:anim calcmode="lin" valueType="num">
                                      <p:cBhvr>
                                        <p:cTn id="22" dur="500" fill="hold"/>
                                        <p:tgtEl>
                                          <p:spTgt spid="2097205"/>
                                        </p:tgtEl>
                                        <p:attrNameLst>
                                          <p:attrName>ppt_h</p:attrName>
                                        </p:attrNameLst>
                                      </p:cBhvr>
                                      <p:tavLst>
                                        <p:tav tm="0">
                                          <p:val>
                                            <p:fltVal val="0"/>
                                          </p:val>
                                        </p:tav>
                                        <p:tav tm="100000">
                                          <p:val>
                                            <p:strVal val="#ppt_h"/>
                                          </p:val>
                                        </p:tav>
                                      </p:tavLst>
                                    </p:anim>
                                    <p:animEffect transition="in" filter="fade">
                                      <p:cBhvr>
                                        <p:cTn id="23" dur="500"/>
                                        <p:tgtEl>
                                          <p:spTgt spid="20972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19"/>
                                        </p:tgtEl>
                                        <p:attrNameLst>
                                          <p:attrName>style.visibility</p:attrName>
                                        </p:attrNameLst>
                                      </p:cBhvr>
                                      <p:to>
                                        <p:strVal val="visible"/>
                                      </p:to>
                                    </p:set>
                                    <p:anim calcmode="lin" valueType="num">
                                      <p:cBhvr>
                                        <p:cTn id="28" dur="500" fill="hold"/>
                                        <p:tgtEl>
                                          <p:spTgt spid="1048619"/>
                                        </p:tgtEl>
                                        <p:attrNameLst>
                                          <p:attrName>ppt_w</p:attrName>
                                        </p:attrNameLst>
                                      </p:cBhvr>
                                      <p:tavLst>
                                        <p:tav tm="0">
                                          <p:val>
                                            <p:fltVal val="0"/>
                                          </p:val>
                                        </p:tav>
                                        <p:tav tm="100000">
                                          <p:val>
                                            <p:strVal val="#ppt_w"/>
                                          </p:val>
                                        </p:tav>
                                      </p:tavLst>
                                    </p:anim>
                                    <p:anim calcmode="lin" valueType="num">
                                      <p:cBhvr>
                                        <p:cTn id="29" dur="500" fill="hold"/>
                                        <p:tgtEl>
                                          <p:spTgt spid="1048619"/>
                                        </p:tgtEl>
                                        <p:attrNameLst>
                                          <p:attrName>ppt_h</p:attrName>
                                        </p:attrNameLst>
                                      </p:cBhvr>
                                      <p:tavLst>
                                        <p:tav tm="0">
                                          <p:val>
                                            <p:fltVal val="0"/>
                                          </p:val>
                                        </p:tav>
                                        <p:tav tm="100000">
                                          <p:val>
                                            <p:strVal val="#ppt_h"/>
                                          </p:val>
                                        </p:tav>
                                      </p:tavLst>
                                    </p:anim>
                                    <p:animEffect transition="in" filter="fade">
                                      <p:cBhvr>
                                        <p:cTn id="30" dur="500"/>
                                        <p:tgtEl>
                                          <p:spTgt spid="104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p:bldP spid="10486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334962" y="219075"/>
            <a:ext cx="1524000" cy="1524000"/>
            <a:chOff x="211" y="138"/>
            <a:chExt cx="960" cy="960"/>
          </a:xfrm>
        </p:grpSpPr>
        <p:pic>
          <p:nvPicPr>
            <p:cNvPr id="2097213" name="Picture 2097212"/>
            <p:cNvPicPr>
              <a:picLocks/>
            </p:cNvPicPr>
            <p:nvPr/>
          </p:nvPicPr>
          <p:blipFill>
            <a:blip r:embed="rId2"/>
            <a:srcRect/>
            <a:stretch>
              <a:fillRect/>
            </a:stretch>
          </p:blipFill>
          <p:spPr>
            <a:xfrm>
              <a:off x="211" y="138"/>
              <a:ext cx="960" cy="960"/>
            </a:xfrm>
            <a:prstGeom prst="rect">
              <a:avLst/>
            </a:prstGeom>
            <a:noFill/>
            <a:ln>
              <a:noFill/>
            </a:ln>
          </p:spPr>
        </p:pic>
        <p:sp>
          <p:nvSpPr>
            <p:cNvPr id="1048623" name="TextBox 1048622"/>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14" name="Picture 2097213"/>
          <p:cNvPicPr>
            <a:picLocks/>
          </p:cNvPicPr>
          <p:nvPr/>
        </p:nvPicPr>
        <p:blipFill>
          <a:blip r:embed="rId3"/>
          <a:srcRect/>
          <a:stretch>
            <a:fillRect/>
          </a:stretch>
        </p:blipFill>
        <p:spPr>
          <a:xfrm>
            <a:off x="585787" y="2547937"/>
            <a:ext cx="6119812" cy="585787"/>
          </a:xfrm>
          <a:prstGeom prst="rect">
            <a:avLst/>
          </a:prstGeom>
          <a:noFill/>
          <a:ln>
            <a:noFill/>
          </a:ln>
        </p:spPr>
      </p:pic>
      <p:sp>
        <p:nvSpPr>
          <p:cNvPr id="1048624" name="TextBox 1048623"/>
          <p:cNvSpPr txBox="1"/>
          <p:nvPr/>
        </p:nvSpPr>
        <p:spPr>
          <a:xfrm>
            <a:off x="342900" y="3263900"/>
            <a:ext cx="9923462" cy="17678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breadboard is used to build and test circuits quickly before finalizing any circuit design. The breadboard has many holes into which circuit components like ICs and resistors can be inserted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14"/>
                                        </p:tgtEl>
                                        <p:attrNameLst>
                                          <p:attrName>style.visibility</p:attrName>
                                        </p:attrNameLst>
                                      </p:cBhvr>
                                      <p:to>
                                        <p:strVal val="visible"/>
                                      </p:to>
                                    </p:set>
                                    <p:anim calcmode="lin" valueType="num">
                                      <p:cBhvr>
                                        <p:cTn id="7" dur="500" fill="hold"/>
                                        <p:tgtEl>
                                          <p:spTgt spid="2097214"/>
                                        </p:tgtEl>
                                        <p:attrNameLst>
                                          <p:attrName>ppt_w</p:attrName>
                                        </p:attrNameLst>
                                      </p:cBhvr>
                                      <p:tavLst>
                                        <p:tav tm="0">
                                          <p:val>
                                            <p:fltVal val="0"/>
                                          </p:val>
                                        </p:tav>
                                        <p:tav tm="100000">
                                          <p:val>
                                            <p:strVal val="#ppt_w"/>
                                          </p:val>
                                        </p:tav>
                                      </p:tavLst>
                                    </p:anim>
                                    <p:anim calcmode="lin" valueType="num">
                                      <p:cBhvr>
                                        <p:cTn id="8" dur="500" fill="hold"/>
                                        <p:tgtEl>
                                          <p:spTgt spid="2097214"/>
                                        </p:tgtEl>
                                        <p:attrNameLst>
                                          <p:attrName>ppt_h</p:attrName>
                                        </p:attrNameLst>
                                      </p:cBhvr>
                                      <p:tavLst>
                                        <p:tav tm="0">
                                          <p:val>
                                            <p:fltVal val="0"/>
                                          </p:val>
                                        </p:tav>
                                        <p:tav tm="100000">
                                          <p:val>
                                            <p:strVal val="#ppt_h"/>
                                          </p:val>
                                        </p:tav>
                                      </p:tavLst>
                                    </p:anim>
                                    <p:animEffect transition="in" filter="fade">
                                      <p:cBhvr>
                                        <p:cTn id="9" dur="500"/>
                                        <p:tgtEl>
                                          <p:spTgt spid="20972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24"/>
                                        </p:tgtEl>
                                        <p:attrNameLst>
                                          <p:attrName>style.visibility</p:attrName>
                                        </p:attrNameLst>
                                      </p:cBhvr>
                                      <p:to>
                                        <p:strVal val="visible"/>
                                      </p:to>
                                    </p:set>
                                    <p:anim calcmode="lin" valueType="num">
                                      <p:cBhvr>
                                        <p:cTn id="14" dur="500" fill="hold"/>
                                        <p:tgtEl>
                                          <p:spTgt spid="1048624"/>
                                        </p:tgtEl>
                                        <p:attrNameLst>
                                          <p:attrName>ppt_w</p:attrName>
                                        </p:attrNameLst>
                                      </p:cBhvr>
                                      <p:tavLst>
                                        <p:tav tm="0">
                                          <p:val>
                                            <p:fltVal val="0"/>
                                          </p:val>
                                        </p:tav>
                                        <p:tav tm="100000">
                                          <p:val>
                                            <p:strVal val="#ppt_w"/>
                                          </p:val>
                                        </p:tav>
                                      </p:tavLst>
                                    </p:anim>
                                    <p:anim calcmode="lin" valueType="num">
                                      <p:cBhvr>
                                        <p:cTn id="15" dur="500" fill="hold"/>
                                        <p:tgtEl>
                                          <p:spTgt spid="1048624"/>
                                        </p:tgtEl>
                                        <p:attrNameLst>
                                          <p:attrName>ppt_h</p:attrName>
                                        </p:attrNameLst>
                                      </p:cBhvr>
                                      <p:tavLst>
                                        <p:tav tm="0">
                                          <p:val>
                                            <p:fltVal val="0"/>
                                          </p:val>
                                        </p:tav>
                                        <p:tav tm="100000">
                                          <p:val>
                                            <p:strVal val="#ppt_h"/>
                                          </p:val>
                                        </p:tav>
                                      </p:tavLst>
                                    </p:anim>
                                    <p:animEffect transition="in" filter="fade">
                                      <p:cBhvr>
                                        <p:cTn id="16" dur="500"/>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334962" y="219075"/>
            <a:ext cx="1524000" cy="1524000"/>
            <a:chOff x="211" y="138"/>
            <a:chExt cx="960" cy="960"/>
          </a:xfrm>
        </p:grpSpPr>
        <p:pic>
          <p:nvPicPr>
            <p:cNvPr id="2097215" name="Picture 2097214"/>
            <p:cNvPicPr>
              <a:picLocks/>
            </p:cNvPicPr>
            <p:nvPr/>
          </p:nvPicPr>
          <p:blipFill>
            <a:blip r:embed="rId2"/>
            <a:srcRect/>
            <a:stretch>
              <a:fillRect/>
            </a:stretch>
          </p:blipFill>
          <p:spPr>
            <a:xfrm>
              <a:off x="211" y="138"/>
              <a:ext cx="960" cy="960"/>
            </a:xfrm>
            <a:prstGeom prst="rect">
              <a:avLst/>
            </a:prstGeom>
            <a:noFill/>
            <a:ln>
              <a:noFill/>
            </a:ln>
          </p:spPr>
        </p:pic>
        <p:sp>
          <p:nvSpPr>
            <p:cNvPr id="1048625" name="TextBox 1048624"/>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16" name="Picture 2097215"/>
          <p:cNvPicPr>
            <a:picLocks/>
          </p:cNvPicPr>
          <p:nvPr/>
        </p:nvPicPr>
        <p:blipFill>
          <a:blip r:embed="rId3"/>
          <a:srcRect/>
          <a:stretch>
            <a:fillRect/>
          </a:stretch>
        </p:blipFill>
        <p:spPr>
          <a:xfrm>
            <a:off x="927100" y="2444750"/>
            <a:ext cx="6102350" cy="584200"/>
          </a:xfrm>
          <a:prstGeom prst="rect">
            <a:avLst/>
          </a:prstGeom>
          <a:noFill/>
          <a:ln>
            <a:noFill/>
          </a:ln>
        </p:spPr>
      </p:pic>
      <p:sp>
        <p:nvSpPr>
          <p:cNvPr id="1048626" name="TextBox 1048625"/>
          <p:cNvSpPr txBox="1"/>
          <p:nvPr/>
        </p:nvSpPr>
        <p:spPr>
          <a:xfrm>
            <a:off x="303212" y="3203575"/>
            <a:ext cx="11585575" cy="17678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is an electrical wire or group of them in a cable, with a connector or pin at each end (or sometimes without them – simply "tinned") which is normally used to interconnect the components of a breadboard or other prototype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16"/>
                                        </p:tgtEl>
                                        <p:attrNameLst>
                                          <p:attrName>style.visibility</p:attrName>
                                        </p:attrNameLst>
                                      </p:cBhvr>
                                      <p:to>
                                        <p:strVal val="visible"/>
                                      </p:to>
                                    </p:set>
                                    <p:anim calcmode="lin" valueType="num">
                                      <p:cBhvr>
                                        <p:cTn id="7" dur="500" fill="hold"/>
                                        <p:tgtEl>
                                          <p:spTgt spid="2097216"/>
                                        </p:tgtEl>
                                        <p:attrNameLst>
                                          <p:attrName>ppt_w</p:attrName>
                                        </p:attrNameLst>
                                      </p:cBhvr>
                                      <p:tavLst>
                                        <p:tav tm="0">
                                          <p:val>
                                            <p:fltVal val="0"/>
                                          </p:val>
                                        </p:tav>
                                        <p:tav tm="100000">
                                          <p:val>
                                            <p:strVal val="#ppt_w"/>
                                          </p:val>
                                        </p:tav>
                                      </p:tavLst>
                                    </p:anim>
                                    <p:anim calcmode="lin" valueType="num">
                                      <p:cBhvr>
                                        <p:cTn id="8" dur="500" fill="hold"/>
                                        <p:tgtEl>
                                          <p:spTgt spid="2097216"/>
                                        </p:tgtEl>
                                        <p:attrNameLst>
                                          <p:attrName>ppt_h</p:attrName>
                                        </p:attrNameLst>
                                      </p:cBhvr>
                                      <p:tavLst>
                                        <p:tav tm="0">
                                          <p:val>
                                            <p:fltVal val="0"/>
                                          </p:val>
                                        </p:tav>
                                        <p:tav tm="100000">
                                          <p:val>
                                            <p:strVal val="#ppt_h"/>
                                          </p:val>
                                        </p:tav>
                                      </p:tavLst>
                                    </p:anim>
                                    <p:animEffect transition="in" filter="fade">
                                      <p:cBhvr>
                                        <p:cTn id="9" dur="500"/>
                                        <p:tgtEl>
                                          <p:spTgt spid="20972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26"/>
                                        </p:tgtEl>
                                        <p:attrNameLst>
                                          <p:attrName>style.visibility</p:attrName>
                                        </p:attrNameLst>
                                      </p:cBhvr>
                                      <p:to>
                                        <p:strVal val="visible"/>
                                      </p:to>
                                    </p:set>
                                    <p:anim calcmode="lin" valueType="num">
                                      <p:cBhvr>
                                        <p:cTn id="14" dur="500" fill="hold"/>
                                        <p:tgtEl>
                                          <p:spTgt spid="1048626"/>
                                        </p:tgtEl>
                                        <p:attrNameLst>
                                          <p:attrName>ppt_w</p:attrName>
                                        </p:attrNameLst>
                                      </p:cBhvr>
                                      <p:tavLst>
                                        <p:tav tm="0">
                                          <p:val>
                                            <p:fltVal val="0"/>
                                          </p:val>
                                        </p:tav>
                                        <p:tav tm="100000">
                                          <p:val>
                                            <p:strVal val="#ppt_w"/>
                                          </p:val>
                                        </p:tav>
                                      </p:tavLst>
                                    </p:anim>
                                    <p:anim calcmode="lin" valueType="num">
                                      <p:cBhvr>
                                        <p:cTn id="15" dur="500" fill="hold"/>
                                        <p:tgtEl>
                                          <p:spTgt spid="1048626"/>
                                        </p:tgtEl>
                                        <p:attrNameLst>
                                          <p:attrName>ppt_h</p:attrName>
                                        </p:attrNameLst>
                                      </p:cBhvr>
                                      <p:tavLst>
                                        <p:tav tm="0">
                                          <p:val>
                                            <p:fltVal val="0"/>
                                          </p:val>
                                        </p:tav>
                                        <p:tav tm="100000">
                                          <p:val>
                                            <p:strVal val="#ppt_h"/>
                                          </p:val>
                                        </p:tav>
                                      </p:tavLst>
                                    </p:anim>
                                    <p:animEffect transition="in" filter="fade">
                                      <p:cBhvr>
                                        <p:cTn id="16" dur="500"/>
                                        <p:tgtEl>
                                          <p:spTgt spid="104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17" name="Picture 2097216"/>
          <p:cNvPicPr>
            <a:picLocks/>
          </p:cNvPicPr>
          <p:nvPr/>
        </p:nvPicPr>
        <p:blipFill>
          <a:blip r:embed="rId2"/>
          <a:srcRect/>
          <a:stretch>
            <a:fillRect/>
          </a:stretch>
        </p:blipFill>
        <p:spPr>
          <a:xfrm>
            <a:off x="742950" y="201612"/>
            <a:ext cx="5365750" cy="1504950"/>
          </a:xfrm>
          <a:prstGeom prst="rect">
            <a:avLst/>
          </a:prstGeom>
          <a:noFill/>
          <a:ln>
            <a:noFill/>
          </a:ln>
        </p:spPr>
      </p:pic>
      <p:grpSp>
        <p:nvGrpSpPr>
          <p:cNvPr id="101" name="Group 100"/>
          <p:cNvGrpSpPr/>
          <p:nvPr/>
        </p:nvGrpSpPr>
        <p:grpSpPr>
          <a:xfrm>
            <a:off x="212725" y="261937"/>
            <a:ext cx="1506537" cy="1511300"/>
            <a:chOff x="134" y="165"/>
            <a:chExt cx="949" cy="952"/>
          </a:xfrm>
        </p:grpSpPr>
        <p:pic>
          <p:nvPicPr>
            <p:cNvPr id="2097218" name="Picture 2097217"/>
            <p:cNvPicPr>
              <a:picLocks/>
            </p:cNvPicPr>
            <p:nvPr/>
          </p:nvPicPr>
          <p:blipFill>
            <a:blip r:embed="rId3"/>
            <a:srcRect/>
            <a:stretch>
              <a:fillRect/>
            </a:stretch>
          </p:blipFill>
          <p:spPr>
            <a:xfrm>
              <a:off x="134" y="165"/>
              <a:ext cx="949" cy="952"/>
            </a:xfrm>
            <a:prstGeom prst="rect">
              <a:avLst/>
            </a:prstGeom>
            <a:noFill/>
            <a:ln>
              <a:noFill/>
            </a:ln>
          </p:spPr>
        </p:pic>
        <p:sp>
          <p:nvSpPr>
            <p:cNvPr id="1048627" name="TextBox 1048626"/>
            <p:cNvSpPr txBox="1"/>
            <p:nvPr/>
          </p:nvSpPr>
          <p:spPr>
            <a:xfrm>
              <a:off x="275" y="307"/>
              <a:ext cx="664" cy="665"/>
            </a:xfrm>
            <a:prstGeom prst="rect">
              <a:avLst/>
            </a:prstGeom>
            <a:noFill/>
            <a:ln>
              <a:noFill/>
            </a:ln>
          </p:spPr>
          <p:txBody>
            <a:bodyPr vert="horz" lIns="91440" tIns="45720" rIns="91440" bIns="45720" anchor="t"/>
            <a:lstStyle/>
            <a:p>
              <a:endParaRPr/>
            </a:p>
          </p:txBody>
        </p:sp>
      </p:grpSp>
      <p:pic>
        <p:nvPicPr>
          <p:cNvPr id="2097219" name="Picture 2097218"/>
          <p:cNvPicPr>
            <a:picLocks/>
          </p:cNvPicPr>
          <p:nvPr/>
        </p:nvPicPr>
        <p:blipFill>
          <a:blip r:embed="rId4"/>
          <a:srcRect/>
          <a:stretch>
            <a:fillRect/>
          </a:stretch>
        </p:blipFill>
        <p:spPr>
          <a:xfrm>
            <a:off x="963612" y="2706687"/>
            <a:ext cx="6102350" cy="396875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217"/>
                                        </p:tgtEl>
                                        <p:attrNameLst>
                                          <p:attrName>style.visibility</p:attrName>
                                        </p:attrNameLst>
                                      </p:cBhvr>
                                      <p:to>
                                        <p:strVal val="visible"/>
                                      </p:to>
                                    </p:set>
                                    <p:animEffect transition="in" filter="barn(inVertical)">
                                      <p:cBhvr>
                                        <p:cTn id="7" dur="500"/>
                                        <p:tgtEl>
                                          <p:spTgt spid="2097217"/>
                                        </p:tgtEl>
                                      </p:cBhvr>
                                    </p:animEffect>
                                  </p:childTnLst>
                                </p:cTn>
                              </p:par>
                              <p:par>
                                <p:cTn id="8" presetID="16" presetClass="entr" presetSubtype="21"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barn(inVertical)">
                                      <p:cBhvr>
                                        <p:cTn id="10" dur="500"/>
                                        <p:tgtEl>
                                          <p:spTgt spid="1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2097219"/>
                                        </p:tgtEl>
                                        <p:attrNameLst>
                                          <p:attrName>style.visibility</p:attrName>
                                        </p:attrNameLst>
                                      </p:cBhvr>
                                      <p:to>
                                        <p:strVal val="visible"/>
                                      </p:to>
                                    </p:set>
                                    <p:anim calcmode="lin" valueType="num">
                                      <p:cBhvr>
                                        <p:cTn id="15" dur="500" fill="hold"/>
                                        <p:tgtEl>
                                          <p:spTgt spid="2097219"/>
                                        </p:tgtEl>
                                        <p:attrNameLst>
                                          <p:attrName>ppt_w</p:attrName>
                                        </p:attrNameLst>
                                      </p:cBhvr>
                                      <p:tavLst>
                                        <p:tav tm="0">
                                          <p:val>
                                            <p:fltVal val="0"/>
                                          </p:val>
                                        </p:tav>
                                        <p:tav tm="100000">
                                          <p:val>
                                            <p:strVal val="#ppt_w"/>
                                          </p:val>
                                        </p:tav>
                                      </p:tavLst>
                                    </p:anim>
                                    <p:anim calcmode="lin" valueType="num">
                                      <p:cBhvr>
                                        <p:cTn id="16" dur="500" fill="hold"/>
                                        <p:tgtEl>
                                          <p:spTgt spid="2097219"/>
                                        </p:tgtEl>
                                        <p:attrNameLst>
                                          <p:attrName>ppt_h</p:attrName>
                                        </p:attrNameLst>
                                      </p:cBhvr>
                                      <p:tavLst>
                                        <p:tav tm="0">
                                          <p:val>
                                            <p:fltVal val="0"/>
                                          </p:val>
                                        </p:tav>
                                        <p:tav tm="100000">
                                          <p:val>
                                            <p:strVal val="#ppt_h"/>
                                          </p:val>
                                        </p:tav>
                                      </p:tavLst>
                                    </p:anim>
                                    <p:animEffect transition="in" filter="fade">
                                      <p:cBhvr>
                                        <p:cTn id="17" dur="500"/>
                                        <p:tgtEl>
                                          <p:spTgt spid="209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0" name="Picture 2097219"/>
          <p:cNvPicPr>
            <a:picLocks/>
          </p:cNvPicPr>
          <p:nvPr/>
        </p:nvPicPr>
        <p:blipFill>
          <a:blip r:embed="rId2"/>
          <a:srcRect/>
          <a:stretch>
            <a:fillRect/>
          </a:stretch>
        </p:blipFill>
        <p:spPr>
          <a:xfrm>
            <a:off x="1116012" y="2286000"/>
            <a:ext cx="3432175" cy="585787"/>
          </a:xfrm>
          <a:prstGeom prst="rect">
            <a:avLst/>
          </a:prstGeom>
          <a:noFill/>
          <a:ln>
            <a:noFill/>
          </a:ln>
        </p:spPr>
      </p:pic>
      <p:sp>
        <p:nvSpPr>
          <p:cNvPr id="1048628" name="TextBox 1048627"/>
          <p:cNvSpPr txBox="1"/>
          <p:nvPr/>
        </p:nvSpPr>
        <p:spPr>
          <a:xfrm>
            <a:off x="733425" y="3028950"/>
            <a:ext cx="11144250" cy="26765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The Arduino Integrated Development Environment (IDE) is a cross-platform application (for Windows, macOS, Linux) that is written in functions from C and C++. It is used to write and upload programs to Arduino compatible boards, but also, with the help of third-party cores, other vendor development boards .</a:t>
            </a:r>
          </a:p>
        </p:txBody>
      </p:sp>
      <p:grpSp>
        <p:nvGrpSpPr>
          <p:cNvPr id="103" name="Group 102"/>
          <p:cNvGrpSpPr/>
          <p:nvPr/>
        </p:nvGrpSpPr>
        <p:grpSpPr>
          <a:xfrm>
            <a:off x="334962" y="219075"/>
            <a:ext cx="1524000" cy="1524000"/>
            <a:chOff x="211" y="138"/>
            <a:chExt cx="960" cy="960"/>
          </a:xfrm>
        </p:grpSpPr>
        <p:pic>
          <p:nvPicPr>
            <p:cNvPr id="2097221" name="Picture 2097220"/>
            <p:cNvPicPr>
              <a:picLocks/>
            </p:cNvPicPr>
            <p:nvPr/>
          </p:nvPicPr>
          <p:blipFill>
            <a:blip r:embed="rId3"/>
            <a:srcRect/>
            <a:stretch>
              <a:fillRect/>
            </a:stretch>
          </p:blipFill>
          <p:spPr>
            <a:xfrm>
              <a:off x="211" y="138"/>
              <a:ext cx="960" cy="960"/>
            </a:xfrm>
            <a:prstGeom prst="rect">
              <a:avLst/>
            </a:prstGeom>
            <a:noFill/>
            <a:ln>
              <a:noFill/>
            </a:ln>
          </p:spPr>
        </p:pic>
        <p:sp>
          <p:nvSpPr>
            <p:cNvPr id="1048629" name="TextBox 1048628"/>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22" name="Picture 2097221"/>
          <p:cNvPicPr>
            <a:picLocks/>
          </p:cNvPicPr>
          <p:nvPr/>
        </p:nvPicPr>
        <p:blipFill>
          <a:blip r:embed="rId4"/>
          <a:srcRect/>
          <a:stretch>
            <a:fillRect/>
          </a:stretch>
        </p:blipFill>
        <p:spPr>
          <a:xfrm>
            <a:off x="3517900" y="2286000"/>
            <a:ext cx="3432175" cy="585787"/>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20"/>
                                        </p:tgtEl>
                                        <p:attrNameLst>
                                          <p:attrName>style.visibility</p:attrName>
                                        </p:attrNameLst>
                                      </p:cBhvr>
                                      <p:to>
                                        <p:strVal val="visible"/>
                                      </p:to>
                                    </p:set>
                                    <p:anim calcmode="lin" valueType="num">
                                      <p:cBhvr>
                                        <p:cTn id="7" dur="500" fill="hold"/>
                                        <p:tgtEl>
                                          <p:spTgt spid="2097220"/>
                                        </p:tgtEl>
                                        <p:attrNameLst>
                                          <p:attrName>ppt_w</p:attrName>
                                        </p:attrNameLst>
                                      </p:cBhvr>
                                      <p:tavLst>
                                        <p:tav tm="0">
                                          <p:val>
                                            <p:fltVal val="0"/>
                                          </p:val>
                                        </p:tav>
                                        <p:tav tm="100000">
                                          <p:val>
                                            <p:strVal val="#ppt_w"/>
                                          </p:val>
                                        </p:tav>
                                      </p:tavLst>
                                    </p:anim>
                                    <p:anim calcmode="lin" valueType="num">
                                      <p:cBhvr>
                                        <p:cTn id="8" dur="500" fill="hold"/>
                                        <p:tgtEl>
                                          <p:spTgt spid="2097220"/>
                                        </p:tgtEl>
                                        <p:attrNameLst>
                                          <p:attrName>ppt_h</p:attrName>
                                        </p:attrNameLst>
                                      </p:cBhvr>
                                      <p:tavLst>
                                        <p:tav tm="0">
                                          <p:val>
                                            <p:fltVal val="0"/>
                                          </p:val>
                                        </p:tav>
                                        <p:tav tm="100000">
                                          <p:val>
                                            <p:strVal val="#ppt_h"/>
                                          </p:val>
                                        </p:tav>
                                      </p:tavLst>
                                    </p:anim>
                                    <p:animEffect transition="in" filter="fade">
                                      <p:cBhvr>
                                        <p:cTn id="9" dur="500"/>
                                        <p:tgtEl>
                                          <p:spTgt spid="2097220"/>
                                        </p:tgtEl>
                                      </p:cBhvr>
                                    </p:animEffect>
                                  </p:childTnLst>
                                </p:cTn>
                              </p:par>
                              <p:par>
                                <p:cTn id="10" presetID="53" presetClass="entr" presetSubtype="16" fill="hold" nodeType="withEffect">
                                  <p:stCondLst>
                                    <p:cond delay="0"/>
                                  </p:stCondLst>
                                  <p:childTnLst>
                                    <p:set>
                                      <p:cBhvr>
                                        <p:cTn id="11" dur="1" fill="hold">
                                          <p:stCondLst>
                                            <p:cond delay="0"/>
                                          </p:stCondLst>
                                        </p:cTn>
                                        <p:tgtEl>
                                          <p:spTgt spid="2097222"/>
                                        </p:tgtEl>
                                        <p:attrNameLst>
                                          <p:attrName>style.visibility</p:attrName>
                                        </p:attrNameLst>
                                      </p:cBhvr>
                                      <p:to>
                                        <p:strVal val="visible"/>
                                      </p:to>
                                    </p:set>
                                    <p:anim calcmode="lin" valueType="num">
                                      <p:cBhvr>
                                        <p:cTn id="12" dur="500" fill="hold"/>
                                        <p:tgtEl>
                                          <p:spTgt spid="2097222"/>
                                        </p:tgtEl>
                                        <p:attrNameLst>
                                          <p:attrName>ppt_w</p:attrName>
                                        </p:attrNameLst>
                                      </p:cBhvr>
                                      <p:tavLst>
                                        <p:tav tm="0">
                                          <p:val>
                                            <p:fltVal val="0"/>
                                          </p:val>
                                        </p:tav>
                                        <p:tav tm="100000">
                                          <p:val>
                                            <p:strVal val="#ppt_w"/>
                                          </p:val>
                                        </p:tav>
                                      </p:tavLst>
                                    </p:anim>
                                    <p:anim calcmode="lin" valueType="num">
                                      <p:cBhvr>
                                        <p:cTn id="13" dur="500" fill="hold"/>
                                        <p:tgtEl>
                                          <p:spTgt spid="2097222"/>
                                        </p:tgtEl>
                                        <p:attrNameLst>
                                          <p:attrName>ppt_h</p:attrName>
                                        </p:attrNameLst>
                                      </p:cBhvr>
                                      <p:tavLst>
                                        <p:tav tm="0">
                                          <p:val>
                                            <p:fltVal val="0"/>
                                          </p:val>
                                        </p:tav>
                                        <p:tav tm="100000">
                                          <p:val>
                                            <p:strVal val="#ppt_h"/>
                                          </p:val>
                                        </p:tav>
                                      </p:tavLst>
                                    </p:anim>
                                    <p:animEffect transition="in" filter="fade">
                                      <p:cBhvr>
                                        <p:cTn id="14" dur="500"/>
                                        <p:tgtEl>
                                          <p:spTgt spid="20972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48628"/>
                                        </p:tgtEl>
                                        <p:attrNameLst>
                                          <p:attrName>style.visibility</p:attrName>
                                        </p:attrNameLst>
                                      </p:cBhvr>
                                      <p:to>
                                        <p:strVal val="visible"/>
                                      </p:to>
                                    </p:set>
                                    <p:anim calcmode="lin" valueType="num">
                                      <p:cBhvr>
                                        <p:cTn id="19" dur="500" fill="hold"/>
                                        <p:tgtEl>
                                          <p:spTgt spid="1048628"/>
                                        </p:tgtEl>
                                        <p:attrNameLst>
                                          <p:attrName>ppt_w</p:attrName>
                                        </p:attrNameLst>
                                      </p:cBhvr>
                                      <p:tavLst>
                                        <p:tav tm="0">
                                          <p:val>
                                            <p:fltVal val="0"/>
                                          </p:val>
                                        </p:tav>
                                        <p:tav tm="100000">
                                          <p:val>
                                            <p:strVal val="#ppt_w"/>
                                          </p:val>
                                        </p:tav>
                                      </p:tavLst>
                                    </p:anim>
                                    <p:anim calcmode="lin" valueType="num">
                                      <p:cBhvr>
                                        <p:cTn id="20" dur="500" fill="hold"/>
                                        <p:tgtEl>
                                          <p:spTgt spid="1048628"/>
                                        </p:tgtEl>
                                        <p:attrNameLst>
                                          <p:attrName>ppt_h</p:attrName>
                                        </p:attrNameLst>
                                      </p:cBhvr>
                                      <p:tavLst>
                                        <p:tav tm="0">
                                          <p:val>
                                            <p:fltVal val="0"/>
                                          </p:val>
                                        </p:tav>
                                        <p:tav tm="100000">
                                          <p:val>
                                            <p:strVal val="#ppt_h"/>
                                          </p:val>
                                        </p:tav>
                                      </p:tavLst>
                                    </p:anim>
                                    <p:animEffect transition="in" filter="fade">
                                      <p:cBhvr>
                                        <p:cTn id="21" dur="500"/>
                                        <p:tgtEl>
                                          <p:spTgt spid="104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p:cNvGrpSpPr/>
          <p:nvPr/>
        </p:nvGrpSpPr>
        <p:grpSpPr>
          <a:xfrm>
            <a:off x="334962" y="219075"/>
            <a:ext cx="1524000" cy="1524000"/>
            <a:chOff x="211" y="138"/>
            <a:chExt cx="960" cy="960"/>
          </a:xfrm>
        </p:grpSpPr>
        <p:pic>
          <p:nvPicPr>
            <p:cNvPr id="2097237" name="Picture 2097236"/>
            <p:cNvPicPr>
              <a:picLocks/>
            </p:cNvPicPr>
            <p:nvPr/>
          </p:nvPicPr>
          <p:blipFill>
            <a:blip r:embed="rId2"/>
            <a:srcRect/>
            <a:stretch>
              <a:fillRect/>
            </a:stretch>
          </p:blipFill>
          <p:spPr>
            <a:xfrm>
              <a:off x="211" y="138"/>
              <a:ext cx="960" cy="960"/>
            </a:xfrm>
            <a:prstGeom prst="rect">
              <a:avLst/>
            </a:prstGeom>
            <a:noFill/>
            <a:ln>
              <a:noFill/>
            </a:ln>
          </p:spPr>
        </p:pic>
        <p:sp>
          <p:nvSpPr>
            <p:cNvPr id="1048634" name="TextBox 1048633"/>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38" name="Picture 2097237"/>
          <p:cNvPicPr>
            <a:picLocks/>
          </p:cNvPicPr>
          <p:nvPr/>
        </p:nvPicPr>
        <p:blipFill>
          <a:blip r:embed="rId3"/>
          <a:srcRect/>
          <a:stretch>
            <a:fillRect/>
          </a:stretch>
        </p:blipFill>
        <p:spPr>
          <a:xfrm>
            <a:off x="981075" y="2493962"/>
            <a:ext cx="6102350" cy="584200"/>
          </a:xfrm>
          <a:prstGeom prst="rect">
            <a:avLst/>
          </a:prstGeom>
          <a:noFill/>
          <a:ln>
            <a:noFill/>
          </a:ln>
        </p:spPr>
      </p:pic>
      <p:sp>
        <p:nvSpPr>
          <p:cNvPr id="1048635" name="TextBox 1048634"/>
          <p:cNvSpPr txBox="1"/>
          <p:nvPr/>
        </p:nvSpPr>
        <p:spPr>
          <a:xfrm>
            <a:off x="342900" y="3203575"/>
            <a:ext cx="11393488"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Is a streamlined code editor with support for development operations like debugging, task running, and version control.</a:t>
            </a:r>
          </a:p>
        </p:txBody>
      </p:sp>
      <p:pic>
        <p:nvPicPr>
          <p:cNvPr id="2097239" name="Picture 2097238"/>
          <p:cNvPicPr>
            <a:picLocks/>
          </p:cNvPicPr>
          <p:nvPr/>
        </p:nvPicPr>
        <p:blipFill>
          <a:blip r:embed="rId4"/>
          <a:srcRect/>
          <a:stretch>
            <a:fillRect/>
          </a:stretch>
        </p:blipFill>
        <p:spPr>
          <a:xfrm>
            <a:off x="1096962" y="4279900"/>
            <a:ext cx="6096000" cy="584200"/>
          </a:xfrm>
          <a:prstGeom prst="rect">
            <a:avLst/>
          </a:prstGeom>
          <a:noFill/>
          <a:ln>
            <a:noFill/>
          </a:ln>
        </p:spPr>
      </p:pic>
      <p:sp>
        <p:nvSpPr>
          <p:cNvPr id="1048636" name="TextBox 1048635"/>
          <p:cNvSpPr txBox="1"/>
          <p:nvPr/>
        </p:nvSpPr>
        <p:spPr>
          <a:xfrm>
            <a:off x="446087" y="4991100"/>
            <a:ext cx="8643938"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rPr>
              <a:t>Flutter is a free and open-source mobile UI framework created by Google and released in May 2017.</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38"/>
                                        </p:tgtEl>
                                        <p:attrNameLst>
                                          <p:attrName>style.visibility</p:attrName>
                                        </p:attrNameLst>
                                      </p:cBhvr>
                                      <p:to>
                                        <p:strVal val="visible"/>
                                      </p:to>
                                    </p:set>
                                    <p:anim calcmode="lin" valueType="num">
                                      <p:cBhvr>
                                        <p:cTn id="7" dur="500" fill="hold"/>
                                        <p:tgtEl>
                                          <p:spTgt spid="2097238"/>
                                        </p:tgtEl>
                                        <p:attrNameLst>
                                          <p:attrName>ppt_w</p:attrName>
                                        </p:attrNameLst>
                                      </p:cBhvr>
                                      <p:tavLst>
                                        <p:tav tm="0">
                                          <p:val>
                                            <p:fltVal val="0"/>
                                          </p:val>
                                        </p:tav>
                                        <p:tav tm="100000">
                                          <p:val>
                                            <p:strVal val="#ppt_w"/>
                                          </p:val>
                                        </p:tav>
                                      </p:tavLst>
                                    </p:anim>
                                    <p:anim calcmode="lin" valueType="num">
                                      <p:cBhvr>
                                        <p:cTn id="8" dur="500" fill="hold"/>
                                        <p:tgtEl>
                                          <p:spTgt spid="2097238"/>
                                        </p:tgtEl>
                                        <p:attrNameLst>
                                          <p:attrName>ppt_h</p:attrName>
                                        </p:attrNameLst>
                                      </p:cBhvr>
                                      <p:tavLst>
                                        <p:tav tm="0">
                                          <p:val>
                                            <p:fltVal val="0"/>
                                          </p:val>
                                        </p:tav>
                                        <p:tav tm="100000">
                                          <p:val>
                                            <p:strVal val="#ppt_h"/>
                                          </p:val>
                                        </p:tav>
                                      </p:tavLst>
                                    </p:anim>
                                    <p:animEffect transition="in" filter="fade">
                                      <p:cBhvr>
                                        <p:cTn id="9" dur="500"/>
                                        <p:tgtEl>
                                          <p:spTgt spid="20972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35"/>
                                        </p:tgtEl>
                                        <p:attrNameLst>
                                          <p:attrName>style.visibility</p:attrName>
                                        </p:attrNameLst>
                                      </p:cBhvr>
                                      <p:to>
                                        <p:strVal val="visible"/>
                                      </p:to>
                                    </p:set>
                                    <p:anim calcmode="lin" valueType="num">
                                      <p:cBhvr>
                                        <p:cTn id="14" dur="500" fill="hold"/>
                                        <p:tgtEl>
                                          <p:spTgt spid="1048635"/>
                                        </p:tgtEl>
                                        <p:attrNameLst>
                                          <p:attrName>ppt_w</p:attrName>
                                        </p:attrNameLst>
                                      </p:cBhvr>
                                      <p:tavLst>
                                        <p:tav tm="0">
                                          <p:val>
                                            <p:fltVal val="0"/>
                                          </p:val>
                                        </p:tav>
                                        <p:tav tm="100000">
                                          <p:val>
                                            <p:strVal val="#ppt_w"/>
                                          </p:val>
                                        </p:tav>
                                      </p:tavLst>
                                    </p:anim>
                                    <p:anim calcmode="lin" valueType="num">
                                      <p:cBhvr>
                                        <p:cTn id="15" dur="500" fill="hold"/>
                                        <p:tgtEl>
                                          <p:spTgt spid="1048635"/>
                                        </p:tgtEl>
                                        <p:attrNameLst>
                                          <p:attrName>ppt_h</p:attrName>
                                        </p:attrNameLst>
                                      </p:cBhvr>
                                      <p:tavLst>
                                        <p:tav tm="0">
                                          <p:val>
                                            <p:fltVal val="0"/>
                                          </p:val>
                                        </p:tav>
                                        <p:tav tm="100000">
                                          <p:val>
                                            <p:strVal val="#ppt_h"/>
                                          </p:val>
                                        </p:tav>
                                      </p:tavLst>
                                    </p:anim>
                                    <p:animEffect transition="in" filter="fade">
                                      <p:cBhvr>
                                        <p:cTn id="16" dur="500"/>
                                        <p:tgtEl>
                                          <p:spTgt spid="10486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097239"/>
                                        </p:tgtEl>
                                        <p:attrNameLst>
                                          <p:attrName>style.visibility</p:attrName>
                                        </p:attrNameLst>
                                      </p:cBhvr>
                                      <p:to>
                                        <p:strVal val="visible"/>
                                      </p:to>
                                    </p:set>
                                    <p:anim calcmode="lin" valueType="num">
                                      <p:cBhvr>
                                        <p:cTn id="21" dur="500" fill="hold"/>
                                        <p:tgtEl>
                                          <p:spTgt spid="2097239"/>
                                        </p:tgtEl>
                                        <p:attrNameLst>
                                          <p:attrName>ppt_w</p:attrName>
                                        </p:attrNameLst>
                                      </p:cBhvr>
                                      <p:tavLst>
                                        <p:tav tm="0">
                                          <p:val>
                                            <p:fltVal val="0"/>
                                          </p:val>
                                        </p:tav>
                                        <p:tav tm="100000">
                                          <p:val>
                                            <p:strVal val="#ppt_w"/>
                                          </p:val>
                                        </p:tav>
                                      </p:tavLst>
                                    </p:anim>
                                    <p:anim calcmode="lin" valueType="num">
                                      <p:cBhvr>
                                        <p:cTn id="22" dur="500" fill="hold"/>
                                        <p:tgtEl>
                                          <p:spTgt spid="2097239"/>
                                        </p:tgtEl>
                                        <p:attrNameLst>
                                          <p:attrName>ppt_h</p:attrName>
                                        </p:attrNameLst>
                                      </p:cBhvr>
                                      <p:tavLst>
                                        <p:tav tm="0">
                                          <p:val>
                                            <p:fltVal val="0"/>
                                          </p:val>
                                        </p:tav>
                                        <p:tav tm="100000">
                                          <p:val>
                                            <p:strVal val="#ppt_h"/>
                                          </p:val>
                                        </p:tav>
                                      </p:tavLst>
                                    </p:anim>
                                    <p:animEffect transition="in" filter="fade">
                                      <p:cBhvr>
                                        <p:cTn id="23" dur="500"/>
                                        <p:tgtEl>
                                          <p:spTgt spid="20972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36"/>
                                        </p:tgtEl>
                                        <p:attrNameLst>
                                          <p:attrName>style.visibility</p:attrName>
                                        </p:attrNameLst>
                                      </p:cBhvr>
                                      <p:to>
                                        <p:strVal val="visible"/>
                                      </p:to>
                                    </p:set>
                                    <p:anim calcmode="lin" valueType="num">
                                      <p:cBhvr>
                                        <p:cTn id="28" dur="500" fill="hold"/>
                                        <p:tgtEl>
                                          <p:spTgt spid="1048636"/>
                                        </p:tgtEl>
                                        <p:attrNameLst>
                                          <p:attrName>ppt_w</p:attrName>
                                        </p:attrNameLst>
                                      </p:cBhvr>
                                      <p:tavLst>
                                        <p:tav tm="0">
                                          <p:val>
                                            <p:fltVal val="0"/>
                                          </p:val>
                                        </p:tav>
                                        <p:tav tm="100000">
                                          <p:val>
                                            <p:strVal val="#ppt_w"/>
                                          </p:val>
                                        </p:tav>
                                      </p:tavLst>
                                    </p:anim>
                                    <p:anim calcmode="lin" valueType="num">
                                      <p:cBhvr>
                                        <p:cTn id="29" dur="500" fill="hold"/>
                                        <p:tgtEl>
                                          <p:spTgt spid="1048636"/>
                                        </p:tgtEl>
                                        <p:attrNameLst>
                                          <p:attrName>ppt_h</p:attrName>
                                        </p:attrNameLst>
                                      </p:cBhvr>
                                      <p:tavLst>
                                        <p:tav tm="0">
                                          <p:val>
                                            <p:fltVal val="0"/>
                                          </p:val>
                                        </p:tav>
                                        <p:tav tm="100000">
                                          <p:val>
                                            <p:strVal val="#ppt_h"/>
                                          </p:val>
                                        </p:tav>
                                      </p:tavLst>
                                    </p:anim>
                                    <p:animEffect transition="in" filter="fade">
                                      <p:cBhvr>
                                        <p:cTn id="30" dur="500"/>
                                        <p:tgtEl>
                                          <p:spTgt spid="1048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097164"/>
          <p:cNvPicPr>
            <a:picLocks/>
          </p:cNvPicPr>
          <p:nvPr/>
        </p:nvPicPr>
        <p:blipFill>
          <a:blip r:embed="rId2"/>
          <a:srcRect/>
          <a:stretch>
            <a:fillRect/>
          </a:stretch>
        </p:blipFill>
        <p:spPr>
          <a:xfrm>
            <a:off x="4932362" y="841375"/>
            <a:ext cx="8124825" cy="5589587"/>
          </a:xfrm>
          <a:prstGeom prst="rect">
            <a:avLst/>
          </a:prstGeom>
          <a:noFill/>
          <a:ln>
            <a:noFill/>
          </a:ln>
        </p:spPr>
      </p:pic>
      <p:pic>
        <p:nvPicPr>
          <p:cNvPr id="2097166" name="Picture 2097165"/>
          <p:cNvPicPr>
            <a:picLocks/>
          </p:cNvPicPr>
          <p:nvPr/>
        </p:nvPicPr>
        <p:blipFill>
          <a:blip r:embed="rId3"/>
          <a:srcRect/>
          <a:stretch>
            <a:fillRect/>
          </a:stretch>
        </p:blipFill>
        <p:spPr>
          <a:xfrm>
            <a:off x="19050" y="92075"/>
            <a:ext cx="3833812" cy="16875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66"/>
                                        </p:tgtEl>
                                        <p:attrNameLst>
                                          <p:attrName>style.visibility</p:attrName>
                                        </p:attrNameLst>
                                      </p:cBhvr>
                                      <p:to>
                                        <p:strVal val="visible"/>
                                      </p:to>
                                    </p:set>
                                    <p:animEffect transition="in" filter="barn(inVertical)">
                                      <p:cBhvr>
                                        <p:cTn id="7" dur="500"/>
                                        <p:tgtEl>
                                          <p:spTgt spid="2097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2097165"/>
                                        </p:tgtEl>
                                        <p:attrNameLst>
                                          <p:attrName>style.visibility</p:attrName>
                                        </p:attrNameLst>
                                      </p:cBhvr>
                                      <p:to>
                                        <p:strVal val="visible"/>
                                      </p:to>
                                    </p:set>
                                    <p:animEffect transition="in" filter="wipe(down)">
                                      <p:cBhvr>
                                        <p:cTn id="12" dur="580">
                                          <p:stCondLst>
                                            <p:cond delay="0"/>
                                          </p:stCondLst>
                                        </p:cTn>
                                        <p:tgtEl>
                                          <p:spTgt spid="2097165"/>
                                        </p:tgtEl>
                                      </p:cBhvr>
                                    </p:animEffect>
                                    <p:anim calcmode="lin" valueType="num">
                                      <p:cBhvr>
                                        <p:cTn id="13" dur="1822" tmFilter="0,0; 0.14,0.36; 0.43,0.73; 0.71,0.91; 1.0,1.0">
                                          <p:stCondLst>
                                            <p:cond delay="0"/>
                                          </p:stCondLst>
                                        </p:cTn>
                                        <p:tgtEl>
                                          <p:spTgt spid="209716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9716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9716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9716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97165"/>
                                        </p:tgtEl>
                                        <p:attrNameLst>
                                          <p:attrName>ppt_y</p:attrName>
                                        </p:attrNameLst>
                                      </p:cBhvr>
                                      <p:tavLst>
                                        <p:tav tm="0" fmla="#ppt_y-sin(pi*$)/81">
                                          <p:val>
                                            <p:fltVal val="0"/>
                                          </p:val>
                                        </p:tav>
                                        <p:tav tm="100000">
                                          <p:val>
                                            <p:fltVal val="1"/>
                                          </p:val>
                                        </p:tav>
                                      </p:tavLst>
                                    </p:anim>
                                    <p:animScale>
                                      <p:cBhvr>
                                        <p:cTn id="18" dur="26">
                                          <p:stCondLst>
                                            <p:cond delay="650"/>
                                          </p:stCondLst>
                                        </p:cTn>
                                        <p:tgtEl>
                                          <p:spTgt spid="2097165"/>
                                        </p:tgtEl>
                                      </p:cBhvr>
                                      <p:to x="100000" y="60000"/>
                                    </p:animScale>
                                    <p:animScale>
                                      <p:cBhvr>
                                        <p:cTn id="19" dur="166" decel="50000">
                                          <p:stCondLst>
                                            <p:cond delay="676"/>
                                          </p:stCondLst>
                                        </p:cTn>
                                        <p:tgtEl>
                                          <p:spTgt spid="2097165"/>
                                        </p:tgtEl>
                                      </p:cBhvr>
                                      <p:to x="100000" y="100000"/>
                                    </p:animScale>
                                    <p:animScale>
                                      <p:cBhvr>
                                        <p:cTn id="20" dur="26">
                                          <p:stCondLst>
                                            <p:cond delay="1312"/>
                                          </p:stCondLst>
                                        </p:cTn>
                                        <p:tgtEl>
                                          <p:spTgt spid="2097165"/>
                                        </p:tgtEl>
                                      </p:cBhvr>
                                      <p:to x="100000" y="80000"/>
                                    </p:animScale>
                                    <p:animScale>
                                      <p:cBhvr>
                                        <p:cTn id="21" dur="166" decel="50000">
                                          <p:stCondLst>
                                            <p:cond delay="1338"/>
                                          </p:stCondLst>
                                        </p:cTn>
                                        <p:tgtEl>
                                          <p:spTgt spid="2097165"/>
                                        </p:tgtEl>
                                      </p:cBhvr>
                                      <p:to x="100000" y="100000"/>
                                    </p:animScale>
                                    <p:animScale>
                                      <p:cBhvr>
                                        <p:cTn id="22" dur="26">
                                          <p:stCondLst>
                                            <p:cond delay="1642"/>
                                          </p:stCondLst>
                                        </p:cTn>
                                        <p:tgtEl>
                                          <p:spTgt spid="2097165"/>
                                        </p:tgtEl>
                                      </p:cBhvr>
                                      <p:to x="100000" y="90000"/>
                                    </p:animScale>
                                    <p:animScale>
                                      <p:cBhvr>
                                        <p:cTn id="23" dur="166" decel="50000">
                                          <p:stCondLst>
                                            <p:cond delay="1668"/>
                                          </p:stCondLst>
                                        </p:cTn>
                                        <p:tgtEl>
                                          <p:spTgt spid="2097165"/>
                                        </p:tgtEl>
                                      </p:cBhvr>
                                      <p:to x="100000" y="100000"/>
                                    </p:animScale>
                                    <p:animScale>
                                      <p:cBhvr>
                                        <p:cTn id="24" dur="26">
                                          <p:stCondLst>
                                            <p:cond delay="1808"/>
                                          </p:stCondLst>
                                        </p:cTn>
                                        <p:tgtEl>
                                          <p:spTgt spid="2097165"/>
                                        </p:tgtEl>
                                      </p:cBhvr>
                                      <p:to x="100000" y="95000"/>
                                    </p:animScale>
                                    <p:animScale>
                                      <p:cBhvr>
                                        <p:cTn id="25" dur="166" decel="50000">
                                          <p:stCondLst>
                                            <p:cond delay="1834"/>
                                          </p:stCondLst>
                                        </p:cTn>
                                        <p:tgtEl>
                                          <p:spTgt spid="209716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334962" y="219075"/>
            <a:ext cx="1524000" cy="1524000"/>
            <a:chOff x="211" y="138"/>
            <a:chExt cx="960" cy="960"/>
          </a:xfrm>
        </p:grpSpPr>
        <p:pic>
          <p:nvPicPr>
            <p:cNvPr id="2097243" name="Picture 2097242"/>
            <p:cNvPicPr>
              <a:picLocks/>
            </p:cNvPicPr>
            <p:nvPr/>
          </p:nvPicPr>
          <p:blipFill>
            <a:blip r:embed="rId2"/>
            <a:srcRect/>
            <a:stretch>
              <a:fillRect/>
            </a:stretch>
          </p:blipFill>
          <p:spPr>
            <a:xfrm>
              <a:off x="211" y="138"/>
              <a:ext cx="960" cy="960"/>
            </a:xfrm>
            <a:prstGeom prst="rect">
              <a:avLst/>
            </a:prstGeom>
            <a:noFill/>
            <a:ln>
              <a:noFill/>
            </a:ln>
          </p:spPr>
        </p:pic>
        <p:sp>
          <p:nvSpPr>
            <p:cNvPr id="1048638" name="TextBox 1048637"/>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44" name="Picture 2097243"/>
          <p:cNvPicPr>
            <a:picLocks/>
          </p:cNvPicPr>
          <p:nvPr/>
        </p:nvPicPr>
        <p:blipFill>
          <a:blip r:embed="rId3"/>
          <a:srcRect/>
          <a:stretch>
            <a:fillRect/>
          </a:stretch>
        </p:blipFill>
        <p:spPr>
          <a:xfrm>
            <a:off x="1096962" y="2438400"/>
            <a:ext cx="2133600" cy="585787"/>
          </a:xfrm>
          <a:prstGeom prst="rect">
            <a:avLst/>
          </a:prstGeom>
          <a:noFill/>
          <a:ln>
            <a:noFill/>
          </a:ln>
        </p:spPr>
      </p:pic>
      <p:sp>
        <p:nvSpPr>
          <p:cNvPr id="1048639" name="TextBox 1048638"/>
          <p:cNvSpPr txBox="1"/>
          <p:nvPr/>
        </p:nvSpPr>
        <p:spPr>
          <a:xfrm>
            <a:off x="342900" y="3149600"/>
            <a:ext cx="11393488" cy="17678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lvl="0" eaLnBrk="1" latinLnBrk="1" hangingPunct="1"/>
            <a:r>
              <a:rPr lang="en-US" altLang="en-US" sz="2800">
                <a:effectLst>
                  <a:outerShdw blurRad="38100" dist="38100" dir="2700000" algn="tl">
                    <a:srgbClr val="C0C0C0"/>
                  </a:outerShdw>
                </a:effectLst>
                <a:latin typeface="Century Gothic (Body)"/>
              </a:rPr>
              <a:t>Dart is a client-optimized language for developing fast apps on any platform. Its goal is to offer the most productive programming language for multi-platform development, paired with a</a:t>
            </a:r>
            <a:r>
              <a:rPr lang="ar-EG" altLang="en-US" sz="2800">
                <a:effectLst>
                  <a:outerShdw blurRad="38100" dist="38100" dir="2700000" algn="tl">
                    <a:srgbClr val="C0C0C0"/>
                  </a:outerShdw>
                </a:effectLst>
                <a:latin typeface="Century Gothic (Body)"/>
                <a:ea typeface="Tahoma" pitchFamily="34" charset="0"/>
              </a:rPr>
              <a:t> </a:t>
            </a:r>
            <a:r>
              <a:rPr lang="en-US" altLang="en-US" sz="2800">
                <a:effectLst>
                  <a:outerShdw blurRad="38100" dist="38100" dir="2700000" algn="tl">
                    <a:srgbClr val="C0C0C0"/>
                  </a:outerShdw>
                </a:effectLst>
                <a:latin typeface="Century Gothic (Body)"/>
              </a:rPr>
              <a:t>flexible execution runtime platform for app frameworks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44"/>
                                        </p:tgtEl>
                                        <p:attrNameLst>
                                          <p:attrName>style.visibility</p:attrName>
                                        </p:attrNameLst>
                                      </p:cBhvr>
                                      <p:to>
                                        <p:strVal val="visible"/>
                                      </p:to>
                                    </p:set>
                                    <p:anim calcmode="lin" valueType="num">
                                      <p:cBhvr>
                                        <p:cTn id="7" dur="500" fill="hold"/>
                                        <p:tgtEl>
                                          <p:spTgt spid="2097244"/>
                                        </p:tgtEl>
                                        <p:attrNameLst>
                                          <p:attrName>ppt_w</p:attrName>
                                        </p:attrNameLst>
                                      </p:cBhvr>
                                      <p:tavLst>
                                        <p:tav tm="0">
                                          <p:val>
                                            <p:fltVal val="0"/>
                                          </p:val>
                                        </p:tav>
                                        <p:tav tm="100000">
                                          <p:val>
                                            <p:strVal val="#ppt_w"/>
                                          </p:val>
                                        </p:tav>
                                      </p:tavLst>
                                    </p:anim>
                                    <p:anim calcmode="lin" valueType="num">
                                      <p:cBhvr>
                                        <p:cTn id="8" dur="500" fill="hold"/>
                                        <p:tgtEl>
                                          <p:spTgt spid="2097244"/>
                                        </p:tgtEl>
                                        <p:attrNameLst>
                                          <p:attrName>ppt_h</p:attrName>
                                        </p:attrNameLst>
                                      </p:cBhvr>
                                      <p:tavLst>
                                        <p:tav tm="0">
                                          <p:val>
                                            <p:fltVal val="0"/>
                                          </p:val>
                                        </p:tav>
                                        <p:tav tm="100000">
                                          <p:val>
                                            <p:strVal val="#ppt_h"/>
                                          </p:val>
                                        </p:tav>
                                      </p:tavLst>
                                    </p:anim>
                                    <p:animEffect transition="in" filter="fade">
                                      <p:cBhvr>
                                        <p:cTn id="9" dur="500"/>
                                        <p:tgtEl>
                                          <p:spTgt spid="20972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39"/>
                                        </p:tgtEl>
                                        <p:attrNameLst>
                                          <p:attrName>style.visibility</p:attrName>
                                        </p:attrNameLst>
                                      </p:cBhvr>
                                      <p:to>
                                        <p:strVal val="visible"/>
                                      </p:to>
                                    </p:set>
                                    <p:anim calcmode="lin" valueType="num">
                                      <p:cBhvr>
                                        <p:cTn id="14" dur="500" fill="hold"/>
                                        <p:tgtEl>
                                          <p:spTgt spid="1048639"/>
                                        </p:tgtEl>
                                        <p:attrNameLst>
                                          <p:attrName>ppt_w</p:attrName>
                                        </p:attrNameLst>
                                      </p:cBhvr>
                                      <p:tavLst>
                                        <p:tav tm="0">
                                          <p:val>
                                            <p:fltVal val="0"/>
                                          </p:val>
                                        </p:tav>
                                        <p:tav tm="100000">
                                          <p:val>
                                            <p:strVal val="#ppt_w"/>
                                          </p:val>
                                        </p:tav>
                                      </p:tavLst>
                                    </p:anim>
                                    <p:anim calcmode="lin" valueType="num">
                                      <p:cBhvr>
                                        <p:cTn id="15" dur="500" fill="hold"/>
                                        <p:tgtEl>
                                          <p:spTgt spid="1048639"/>
                                        </p:tgtEl>
                                        <p:attrNameLst>
                                          <p:attrName>ppt_h</p:attrName>
                                        </p:attrNameLst>
                                      </p:cBhvr>
                                      <p:tavLst>
                                        <p:tav tm="0">
                                          <p:val>
                                            <p:fltVal val="0"/>
                                          </p:val>
                                        </p:tav>
                                        <p:tav tm="100000">
                                          <p:val>
                                            <p:strVal val="#ppt_h"/>
                                          </p:val>
                                        </p:tav>
                                      </p:tavLst>
                                    </p:anim>
                                    <p:animEffect transition="in" filter="fade">
                                      <p:cBhvr>
                                        <p:cTn id="16" dur="500"/>
                                        <p:tgtEl>
                                          <p:spTgt spid="1048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9" name="Picture 2097228"/>
          <p:cNvPicPr>
            <a:picLocks/>
          </p:cNvPicPr>
          <p:nvPr/>
        </p:nvPicPr>
        <p:blipFill>
          <a:blip r:embed="rId2"/>
          <a:srcRect/>
          <a:stretch>
            <a:fillRect/>
          </a:stretch>
        </p:blipFill>
        <p:spPr>
          <a:xfrm>
            <a:off x="19050" y="92075"/>
            <a:ext cx="3833812" cy="1687512"/>
          </a:xfrm>
          <a:prstGeom prst="rect">
            <a:avLst/>
          </a:prstGeom>
          <a:noFill/>
          <a:ln>
            <a:noFill/>
          </a:ln>
        </p:spPr>
      </p:pic>
      <p:pic>
        <p:nvPicPr>
          <p:cNvPr id="2097230" name="Picture 2097229"/>
          <p:cNvPicPr>
            <a:picLocks/>
          </p:cNvPicPr>
          <p:nvPr/>
        </p:nvPicPr>
        <p:blipFill>
          <a:blip r:embed="rId3"/>
          <a:srcRect/>
          <a:stretch>
            <a:fillRect/>
          </a:stretch>
        </p:blipFill>
        <p:spPr>
          <a:xfrm>
            <a:off x="749300" y="2346325"/>
            <a:ext cx="6096000" cy="35417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229"/>
                                        </p:tgtEl>
                                        <p:attrNameLst>
                                          <p:attrName>style.visibility</p:attrName>
                                        </p:attrNameLst>
                                      </p:cBhvr>
                                      <p:to>
                                        <p:strVal val="visible"/>
                                      </p:to>
                                    </p:set>
                                    <p:animEffect transition="in" filter="barn(inVertical)">
                                      <p:cBhvr>
                                        <p:cTn id="7" dur="500"/>
                                        <p:tgtEl>
                                          <p:spTgt spid="2097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2097230"/>
                                        </p:tgtEl>
                                        <p:attrNameLst>
                                          <p:attrName>style.visibility</p:attrName>
                                        </p:attrNameLst>
                                      </p:cBhvr>
                                      <p:to>
                                        <p:strVal val="visible"/>
                                      </p:to>
                                    </p:set>
                                    <p:anim calcmode="lin" valueType="num">
                                      <p:cBhvr>
                                        <p:cTn id="12" dur="500" fill="hold"/>
                                        <p:tgtEl>
                                          <p:spTgt spid="2097230"/>
                                        </p:tgtEl>
                                        <p:attrNameLst>
                                          <p:attrName>ppt_w</p:attrName>
                                        </p:attrNameLst>
                                      </p:cBhvr>
                                      <p:tavLst>
                                        <p:tav tm="0">
                                          <p:val>
                                            <p:fltVal val="0"/>
                                          </p:val>
                                        </p:tav>
                                        <p:tav tm="100000">
                                          <p:val>
                                            <p:strVal val="#ppt_w"/>
                                          </p:val>
                                        </p:tav>
                                      </p:tavLst>
                                    </p:anim>
                                    <p:anim calcmode="lin" valueType="num">
                                      <p:cBhvr>
                                        <p:cTn id="13" dur="500" fill="hold"/>
                                        <p:tgtEl>
                                          <p:spTgt spid="2097230"/>
                                        </p:tgtEl>
                                        <p:attrNameLst>
                                          <p:attrName>ppt_h</p:attrName>
                                        </p:attrNameLst>
                                      </p:cBhvr>
                                      <p:tavLst>
                                        <p:tav tm="0">
                                          <p:val>
                                            <p:fltVal val="0"/>
                                          </p:val>
                                        </p:tav>
                                        <p:tav tm="100000">
                                          <p:val>
                                            <p:strVal val="#ppt_h"/>
                                          </p:val>
                                        </p:tav>
                                      </p:tavLst>
                                    </p:anim>
                                    <p:animEffect transition="in" filter="fade">
                                      <p:cBhvr>
                                        <p:cTn id="14" dur="500"/>
                                        <p:tgtEl>
                                          <p:spTgt spid="2097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334962" y="219075"/>
            <a:ext cx="1524000" cy="1524000"/>
            <a:chOff x="211" y="138"/>
            <a:chExt cx="960" cy="960"/>
          </a:xfrm>
        </p:grpSpPr>
        <p:pic>
          <p:nvPicPr>
            <p:cNvPr id="2097226" name="Picture 2097225"/>
            <p:cNvPicPr>
              <a:picLocks/>
            </p:cNvPicPr>
            <p:nvPr/>
          </p:nvPicPr>
          <p:blipFill>
            <a:blip r:embed="rId2"/>
            <a:srcRect/>
            <a:stretch>
              <a:fillRect/>
            </a:stretch>
          </p:blipFill>
          <p:spPr>
            <a:xfrm>
              <a:off x="211" y="138"/>
              <a:ext cx="960" cy="960"/>
            </a:xfrm>
            <a:prstGeom prst="rect">
              <a:avLst/>
            </a:prstGeom>
            <a:noFill/>
            <a:ln>
              <a:noFill/>
            </a:ln>
          </p:spPr>
        </p:pic>
        <p:sp>
          <p:nvSpPr>
            <p:cNvPr id="1048631" name="TextBox 1048630"/>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27" name="Picture 2097226"/>
          <p:cNvPicPr>
            <a:picLocks/>
          </p:cNvPicPr>
          <p:nvPr/>
        </p:nvPicPr>
        <p:blipFill>
          <a:blip r:embed="rId3"/>
          <a:srcRect/>
          <a:stretch>
            <a:fillRect/>
          </a:stretch>
        </p:blipFill>
        <p:spPr>
          <a:xfrm>
            <a:off x="749300" y="2346325"/>
            <a:ext cx="4737100" cy="585787"/>
          </a:xfrm>
          <a:prstGeom prst="rect">
            <a:avLst/>
          </a:prstGeom>
          <a:noFill/>
          <a:ln>
            <a:noFill/>
          </a:ln>
        </p:spPr>
      </p:pic>
      <p:pic>
        <p:nvPicPr>
          <p:cNvPr id="2097228" name="Picture 2097227"/>
          <p:cNvPicPr>
            <a:picLocks/>
          </p:cNvPicPr>
          <p:nvPr/>
        </p:nvPicPr>
        <p:blipFill>
          <a:blip r:embed="rId4"/>
          <a:srcRect/>
          <a:stretch>
            <a:fillRect/>
          </a:stretch>
        </p:blipFill>
        <p:spPr>
          <a:xfrm>
            <a:off x="5497512" y="863600"/>
            <a:ext cx="5945187" cy="4795837"/>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27"/>
                                        </p:tgtEl>
                                        <p:attrNameLst>
                                          <p:attrName>style.visibility</p:attrName>
                                        </p:attrNameLst>
                                      </p:cBhvr>
                                      <p:to>
                                        <p:strVal val="visible"/>
                                      </p:to>
                                    </p:set>
                                    <p:anim calcmode="lin" valueType="num">
                                      <p:cBhvr>
                                        <p:cTn id="7" dur="500" fill="hold"/>
                                        <p:tgtEl>
                                          <p:spTgt spid="2097227"/>
                                        </p:tgtEl>
                                        <p:attrNameLst>
                                          <p:attrName>ppt_w</p:attrName>
                                        </p:attrNameLst>
                                      </p:cBhvr>
                                      <p:tavLst>
                                        <p:tav tm="0">
                                          <p:val>
                                            <p:fltVal val="0"/>
                                          </p:val>
                                        </p:tav>
                                        <p:tav tm="100000">
                                          <p:val>
                                            <p:strVal val="#ppt_w"/>
                                          </p:val>
                                        </p:tav>
                                      </p:tavLst>
                                    </p:anim>
                                    <p:anim calcmode="lin" valueType="num">
                                      <p:cBhvr>
                                        <p:cTn id="8" dur="500" fill="hold"/>
                                        <p:tgtEl>
                                          <p:spTgt spid="2097227"/>
                                        </p:tgtEl>
                                        <p:attrNameLst>
                                          <p:attrName>ppt_h</p:attrName>
                                        </p:attrNameLst>
                                      </p:cBhvr>
                                      <p:tavLst>
                                        <p:tav tm="0">
                                          <p:val>
                                            <p:fltVal val="0"/>
                                          </p:val>
                                        </p:tav>
                                        <p:tav tm="100000">
                                          <p:val>
                                            <p:strVal val="#ppt_h"/>
                                          </p:val>
                                        </p:tav>
                                      </p:tavLst>
                                    </p:anim>
                                    <p:animEffect transition="in" filter="fade">
                                      <p:cBhvr>
                                        <p:cTn id="9" dur="500"/>
                                        <p:tgtEl>
                                          <p:spTgt spid="209722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228"/>
                                        </p:tgtEl>
                                        <p:attrNameLst>
                                          <p:attrName>style.visibility</p:attrName>
                                        </p:attrNameLst>
                                      </p:cBhvr>
                                      <p:to>
                                        <p:strVal val="visible"/>
                                      </p:to>
                                    </p:set>
                                    <p:animScale>
                                      <p:cBhvr>
                                        <p:cTn id="14" dur="1000" decel="50000" fill="hold">
                                          <p:stCondLst>
                                            <p:cond delay="0"/>
                                          </p:stCondLst>
                                        </p:cTn>
                                        <p:tgtEl>
                                          <p:spTgt spid="2097228"/>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228"/>
                                        </p:tgtEl>
                                        <p:attrNameLst>
                                          <p:attrName>ppt_x</p:attrName>
                                          <p:attrName>ppt_y</p:attrName>
                                        </p:attrNameLst>
                                      </p:cBhvr>
                                    </p:animMotion>
                                    <p:animEffect transition="in" filter="fade">
                                      <p:cBhvr>
                                        <p:cTn id="16" dur="1000"/>
                                        <p:tgtEl>
                                          <p:spTgt spid="2097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23" name="Picture 2097222"/>
          <p:cNvPicPr>
            <a:picLocks/>
          </p:cNvPicPr>
          <p:nvPr/>
        </p:nvPicPr>
        <p:blipFill>
          <a:blip r:embed="rId2"/>
          <a:srcRect/>
          <a:stretch>
            <a:fillRect/>
          </a:stretch>
        </p:blipFill>
        <p:spPr>
          <a:xfrm>
            <a:off x="1103312" y="2438400"/>
            <a:ext cx="3303587" cy="585787"/>
          </a:xfrm>
          <a:prstGeom prst="rect">
            <a:avLst/>
          </a:prstGeom>
          <a:noFill/>
          <a:ln>
            <a:noFill/>
          </a:ln>
        </p:spPr>
      </p:pic>
      <p:pic>
        <p:nvPicPr>
          <p:cNvPr id="2097224" name="Picture 2097223"/>
          <p:cNvPicPr>
            <a:picLocks/>
          </p:cNvPicPr>
          <p:nvPr/>
        </p:nvPicPr>
        <p:blipFill>
          <a:blip r:embed="rId3"/>
          <a:srcRect/>
          <a:stretch>
            <a:fillRect/>
          </a:stretch>
        </p:blipFill>
        <p:spPr>
          <a:xfrm>
            <a:off x="6096000" y="1074737"/>
            <a:ext cx="5114925" cy="5114925"/>
          </a:xfrm>
          <a:prstGeom prst="rect">
            <a:avLst/>
          </a:prstGeom>
          <a:noFill/>
          <a:ln>
            <a:noFill/>
          </a:ln>
        </p:spPr>
      </p:pic>
      <p:grpSp>
        <p:nvGrpSpPr>
          <p:cNvPr id="105" name="Group 104"/>
          <p:cNvGrpSpPr/>
          <p:nvPr/>
        </p:nvGrpSpPr>
        <p:grpSpPr>
          <a:xfrm>
            <a:off x="334962" y="219075"/>
            <a:ext cx="1524000" cy="1524000"/>
            <a:chOff x="211" y="138"/>
            <a:chExt cx="960" cy="960"/>
          </a:xfrm>
        </p:grpSpPr>
        <p:pic>
          <p:nvPicPr>
            <p:cNvPr id="2097225" name="Picture 2097224"/>
            <p:cNvPicPr>
              <a:picLocks/>
            </p:cNvPicPr>
            <p:nvPr/>
          </p:nvPicPr>
          <p:blipFill>
            <a:blip r:embed="rId4"/>
            <a:srcRect/>
            <a:stretch>
              <a:fillRect/>
            </a:stretch>
          </p:blipFill>
          <p:spPr>
            <a:xfrm>
              <a:off x="211" y="138"/>
              <a:ext cx="960" cy="960"/>
            </a:xfrm>
            <a:prstGeom prst="rect">
              <a:avLst/>
            </a:prstGeom>
            <a:noFill/>
            <a:ln>
              <a:noFill/>
            </a:ln>
          </p:spPr>
        </p:pic>
        <p:sp>
          <p:nvSpPr>
            <p:cNvPr id="1048630" name="TextBox 1048629"/>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23"/>
                                        </p:tgtEl>
                                        <p:attrNameLst>
                                          <p:attrName>style.visibility</p:attrName>
                                        </p:attrNameLst>
                                      </p:cBhvr>
                                      <p:to>
                                        <p:strVal val="visible"/>
                                      </p:to>
                                    </p:set>
                                    <p:anim calcmode="lin" valueType="num">
                                      <p:cBhvr>
                                        <p:cTn id="7" dur="500" fill="hold"/>
                                        <p:tgtEl>
                                          <p:spTgt spid="2097223"/>
                                        </p:tgtEl>
                                        <p:attrNameLst>
                                          <p:attrName>ppt_w</p:attrName>
                                        </p:attrNameLst>
                                      </p:cBhvr>
                                      <p:tavLst>
                                        <p:tav tm="0">
                                          <p:val>
                                            <p:fltVal val="0"/>
                                          </p:val>
                                        </p:tav>
                                        <p:tav tm="100000">
                                          <p:val>
                                            <p:strVal val="#ppt_w"/>
                                          </p:val>
                                        </p:tav>
                                      </p:tavLst>
                                    </p:anim>
                                    <p:anim calcmode="lin" valueType="num">
                                      <p:cBhvr>
                                        <p:cTn id="8" dur="500" fill="hold"/>
                                        <p:tgtEl>
                                          <p:spTgt spid="2097223"/>
                                        </p:tgtEl>
                                        <p:attrNameLst>
                                          <p:attrName>ppt_h</p:attrName>
                                        </p:attrNameLst>
                                      </p:cBhvr>
                                      <p:tavLst>
                                        <p:tav tm="0">
                                          <p:val>
                                            <p:fltVal val="0"/>
                                          </p:val>
                                        </p:tav>
                                        <p:tav tm="100000">
                                          <p:val>
                                            <p:strVal val="#ppt_h"/>
                                          </p:val>
                                        </p:tav>
                                      </p:tavLst>
                                    </p:anim>
                                    <p:animEffect transition="in" filter="fade">
                                      <p:cBhvr>
                                        <p:cTn id="9" dur="500"/>
                                        <p:tgtEl>
                                          <p:spTgt spid="20972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224"/>
                                        </p:tgtEl>
                                        <p:attrNameLst>
                                          <p:attrName>style.visibility</p:attrName>
                                        </p:attrNameLst>
                                      </p:cBhvr>
                                      <p:to>
                                        <p:strVal val="visible"/>
                                      </p:to>
                                    </p:set>
                                    <p:animScale>
                                      <p:cBhvr>
                                        <p:cTn id="14" dur="1000" decel="50000" fill="hold">
                                          <p:stCondLst>
                                            <p:cond delay="0"/>
                                          </p:stCondLst>
                                        </p:cTn>
                                        <p:tgtEl>
                                          <p:spTgt spid="2097224"/>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224"/>
                                        </p:tgtEl>
                                        <p:attrNameLst>
                                          <p:attrName>ppt_x</p:attrName>
                                          <p:attrName>ppt_y</p:attrName>
                                        </p:attrNameLst>
                                      </p:cBhvr>
                                    </p:animMotion>
                                    <p:animEffect transition="in" filter="fade">
                                      <p:cBhvr>
                                        <p:cTn id="16" dur="1000"/>
                                        <p:tgtEl>
                                          <p:spTgt spid="209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334962" y="219075"/>
            <a:ext cx="1524000" cy="1524000"/>
            <a:chOff x="211" y="138"/>
            <a:chExt cx="960" cy="960"/>
          </a:xfrm>
        </p:grpSpPr>
        <p:pic>
          <p:nvPicPr>
            <p:cNvPr id="2097210" name="Picture 2097209"/>
            <p:cNvPicPr>
              <a:picLocks/>
            </p:cNvPicPr>
            <p:nvPr/>
          </p:nvPicPr>
          <p:blipFill>
            <a:blip r:embed="rId2"/>
            <a:srcRect/>
            <a:stretch>
              <a:fillRect/>
            </a:stretch>
          </p:blipFill>
          <p:spPr>
            <a:xfrm>
              <a:off x="211" y="138"/>
              <a:ext cx="960" cy="960"/>
            </a:xfrm>
            <a:prstGeom prst="rect">
              <a:avLst/>
            </a:prstGeom>
            <a:noFill/>
            <a:ln>
              <a:noFill/>
            </a:ln>
          </p:spPr>
        </p:pic>
        <p:sp>
          <p:nvSpPr>
            <p:cNvPr id="1048622" name="TextBox 1048621"/>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211" name="Picture 2097210"/>
          <p:cNvPicPr>
            <a:picLocks/>
          </p:cNvPicPr>
          <p:nvPr/>
        </p:nvPicPr>
        <p:blipFill>
          <a:blip r:embed="rId3"/>
          <a:srcRect/>
          <a:stretch>
            <a:fillRect/>
          </a:stretch>
        </p:blipFill>
        <p:spPr>
          <a:xfrm>
            <a:off x="987425" y="2371725"/>
            <a:ext cx="3451225" cy="584200"/>
          </a:xfrm>
          <a:prstGeom prst="rect">
            <a:avLst/>
          </a:prstGeom>
          <a:noFill/>
          <a:ln>
            <a:noFill/>
          </a:ln>
        </p:spPr>
      </p:pic>
      <p:pic>
        <p:nvPicPr>
          <p:cNvPr id="2097212" name="Picture 2097211"/>
          <p:cNvPicPr>
            <a:picLocks/>
          </p:cNvPicPr>
          <p:nvPr/>
        </p:nvPicPr>
        <p:blipFill>
          <a:blip r:embed="rId4"/>
          <a:srcRect/>
          <a:stretch>
            <a:fillRect/>
          </a:stretch>
        </p:blipFill>
        <p:spPr>
          <a:xfrm>
            <a:off x="6096000" y="979487"/>
            <a:ext cx="4937125" cy="4937125"/>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11"/>
                                        </p:tgtEl>
                                        <p:attrNameLst>
                                          <p:attrName>style.visibility</p:attrName>
                                        </p:attrNameLst>
                                      </p:cBhvr>
                                      <p:to>
                                        <p:strVal val="visible"/>
                                      </p:to>
                                    </p:set>
                                    <p:anim calcmode="lin" valueType="num">
                                      <p:cBhvr>
                                        <p:cTn id="7" dur="500" fill="hold"/>
                                        <p:tgtEl>
                                          <p:spTgt spid="2097211"/>
                                        </p:tgtEl>
                                        <p:attrNameLst>
                                          <p:attrName>ppt_w</p:attrName>
                                        </p:attrNameLst>
                                      </p:cBhvr>
                                      <p:tavLst>
                                        <p:tav tm="0">
                                          <p:val>
                                            <p:fltVal val="0"/>
                                          </p:val>
                                        </p:tav>
                                        <p:tav tm="100000">
                                          <p:val>
                                            <p:strVal val="#ppt_w"/>
                                          </p:val>
                                        </p:tav>
                                      </p:tavLst>
                                    </p:anim>
                                    <p:anim calcmode="lin" valueType="num">
                                      <p:cBhvr>
                                        <p:cTn id="8" dur="500" fill="hold"/>
                                        <p:tgtEl>
                                          <p:spTgt spid="2097211"/>
                                        </p:tgtEl>
                                        <p:attrNameLst>
                                          <p:attrName>ppt_h</p:attrName>
                                        </p:attrNameLst>
                                      </p:cBhvr>
                                      <p:tavLst>
                                        <p:tav tm="0">
                                          <p:val>
                                            <p:fltVal val="0"/>
                                          </p:val>
                                        </p:tav>
                                        <p:tav tm="100000">
                                          <p:val>
                                            <p:strVal val="#ppt_h"/>
                                          </p:val>
                                        </p:tav>
                                      </p:tavLst>
                                    </p:anim>
                                    <p:animEffect transition="in" filter="fade">
                                      <p:cBhvr>
                                        <p:cTn id="9" dur="500"/>
                                        <p:tgtEl>
                                          <p:spTgt spid="20972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212"/>
                                        </p:tgtEl>
                                        <p:attrNameLst>
                                          <p:attrName>style.visibility</p:attrName>
                                        </p:attrNameLst>
                                      </p:cBhvr>
                                      <p:to>
                                        <p:strVal val="visible"/>
                                      </p:to>
                                    </p:set>
                                    <p:animScale>
                                      <p:cBhvr>
                                        <p:cTn id="14" dur="1000" decel="50000" fill="hold">
                                          <p:stCondLst>
                                            <p:cond delay="0"/>
                                          </p:stCondLst>
                                        </p:cTn>
                                        <p:tgtEl>
                                          <p:spTgt spid="2097212"/>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212"/>
                                        </p:tgtEl>
                                        <p:attrNameLst>
                                          <p:attrName>ppt_x</p:attrName>
                                          <p:attrName>ppt_y</p:attrName>
                                        </p:attrNameLst>
                                      </p:cBhvr>
                                    </p:animMotion>
                                    <p:animEffect transition="in" filter="fade">
                                      <p:cBhvr>
                                        <p:cTn id="16" dur="1000"/>
                                        <p:tgtEl>
                                          <p:spTgt spid="2097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7" name="Picture 2097206"/>
          <p:cNvPicPr>
            <a:picLocks/>
          </p:cNvPicPr>
          <p:nvPr/>
        </p:nvPicPr>
        <p:blipFill>
          <a:blip r:embed="rId2"/>
          <a:srcRect/>
          <a:stretch>
            <a:fillRect/>
          </a:stretch>
        </p:blipFill>
        <p:spPr>
          <a:xfrm>
            <a:off x="1036637" y="2401887"/>
            <a:ext cx="2865437" cy="585787"/>
          </a:xfrm>
          <a:prstGeom prst="rect">
            <a:avLst/>
          </a:prstGeom>
          <a:noFill/>
          <a:ln>
            <a:noFill/>
          </a:ln>
        </p:spPr>
      </p:pic>
      <p:pic>
        <p:nvPicPr>
          <p:cNvPr id="2097208" name="Picture 2097207"/>
          <p:cNvPicPr>
            <a:picLocks/>
          </p:cNvPicPr>
          <p:nvPr/>
        </p:nvPicPr>
        <p:blipFill>
          <a:blip r:embed="rId3"/>
          <a:srcRect/>
          <a:stretch>
            <a:fillRect/>
          </a:stretch>
        </p:blipFill>
        <p:spPr>
          <a:xfrm>
            <a:off x="6756400" y="1290637"/>
            <a:ext cx="4278312" cy="4276725"/>
          </a:xfrm>
          <a:prstGeom prst="rect">
            <a:avLst/>
          </a:prstGeom>
          <a:noFill/>
          <a:ln>
            <a:noFill/>
          </a:ln>
        </p:spPr>
      </p:pic>
      <p:grpSp>
        <p:nvGrpSpPr>
          <p:cNvPr id="93" name="Group 92"/>
          <p:cNvGrpSpPr/>
          <p:nvPr/>
        </p:nvGrpSpPr>
        <p:grpSpPr>
          <a:xfrm>
            <a:off x="334962" y="219075"/>
            <a:ext cx="1524000" cy="1524000"/>
            <a:chOff x="211" y="138"/>
            <a:chExt cx="960" cy="960"/>
          </a:xfrm>
        </p:grpSpPr>
        <p:pic>
          <p:nvPicPr>
            <p:cNvPr id="2097209" name="Picture 2097208"/>
            <p:cNvPicPr>
              <a:picLocks/>
            </p:cNvPicPr>
            <p:nvPr/>
          </p:nvPicPr>
          <p:blipFill>
            <a:blip r:embed="rId4"/>
            <a:srcRect/>
            <a:stretch>
              <a:fillRect/>
            </a:stretch>
          </p:blipFill>
          <p:spPr>
            <a:xfrm>
              <a:off x="211" y="138"/>
              <a:ext cx="960" cy="960"/>
            </a:xfrm>
            <a:prstGeom prst="rect">
              <a:avLst/>
            </a:prstGeom>
            <a:noFill/>
            <a:ln>
              <a:noFill/>
            </a:ln>
          </p:spPr>
        </p:pic>
        <p:sp>
          <p:nvSpPr>
            <p:cNvPr id="1048621" name="TextBox 1048620"/>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207"/>
                                        </p:tgtEl>
                                        <p:attrNameLst>
                                          <p:attrName>style.visibility</p:attrName>
                                        </p:attrNameLst>
                                      </p:cBhvr>
                                      <p:to>
                                        <p:strVal val="visible"/>
                                      </p:to>
                                    </p:set>
                                    <p:anim calcmode="lin" valueType="num">
                                      <p:cBhvr>
                                        <p:cTn id="7" dur="500" fill="hold"/>
                                        <p:tgtEl>
                                          <p:spTgt spid="2097207"/>
                                        </p:tgtEl>
                                        <p:attrNameLst>
                                          <p:attrName>ppt_w</p:attrName>
                                        </p:attrNameLst>
                                      </p:cBhvr>
                                      <p:tavLst>
                                        <p:tav tm="0">
                                          <p:val>
                                            <p:fltVal val="0"/>
                                          </p:val>
                                        </p:tav>
                                        <p:tav tm="100000">
                                          <p:val>
                                            <p:strVal val="#ppt_w"/>
                                          </p:val>
                                        </p:tav>
                                      </p:tavLst>
                                    </p:anim>
                                    <p:anim calcmode="lin" valueType="num">
                                      <p:cBhvr>
                                        <p:cTn id="8" dur="500" fill="hold"/>
                                        <p:tgtEl>
                                          <p:spTgt spid="2097207"/>
                                        </p:tgtEl>
                                        <p:attrNameLst>
                                          <p:attrName>ppt_h</p:attrName>
                                        </p:attrNameLst>
                                      </p:cBhvr>
                                      <p:tavLst>
                                        <p:tav tm="0">
                                          <p:val>
                                            <p:fltVal val="0"/>
                                          </p:val>
                                        </p:tav>
                                        <p:tav tm="100000">
                                          <p:val>
                                            <p:strVal val="#ppt_h"/>
                                          </p:val>
                                        </p:tav>
                                      </p:tavLst>
                                    </p:anim>
                                    <p:animEffect transition="in" filter="fade">
                                      <p:cBhvr>
                                        <p:cTn id="9" dur="500"/>
                                        <p:tgtEl>
                                          <p:spTgt spid="209720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208"/>
                                        </p:tgtEl>
                                        <p:attrNameLst>
                                          <p:attrName>style.visibility</p:attrName>
                                        </p:attrNameLst>
                                      </p:cBhvr>
                                      <p:to>
                                        <p:strVal val="visible"/>
                                      </p:to>
                                    </p:set>
                                    <p:animScale>
                                      <p:cBhvr>
                                        <p:cTn id="14" dur="1000" decel="50000" fill="hold">
                                          <p:stCondLst>
                                            <p:cond delay="0"/>
                                          </p:stCondLst>
                                        </p:cTn>
                                        <p:tgtEl>
                                          <p:spTgt spid="2097208"/>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208"/>
                                        </p:tgtEl>
                                        <p:attrNameLst>
                                          <p:attrName>ppt_x</p:attrName>
                                          <p:attrName>ppt_y</p:attrName>
                                        </p:attrNameLst>
                                      </p:cBhvr>
                                    </p:animMotion>
                                    <p:animEffect transition="in" filter="fade">
                                      <p:cBhvr>
                                        <p:cTn id="16" dur="1000"/>
                                        <p:tgtEl>
                                          <p:spTgt spid="209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2097159"/>
          <p:cNvPicPr>
            <a:picLocks/>
          </p:cNvPicPr>
          <p:nvPr/>
        </p:nvPicPr>
        <p:blipFill>
          <a:blip r:embed="rId2"/>
          <a:srcRect/>
          <a:stretch>
            <a:fillRect/>
          </a:stretch>
        </p:blipFill>
        <p:spPr>
          <a:xfrm>
            <a:off x="957262" y="2505075"/>
            <a:ext cx="3505200" cy="579437"/>
          </a:xfrm>
          <a:prstGeom prst="rect">
            <a:avLst/>
          </a:prstGeom>
          <a:noFill/>
          <a:ln>
            <a:noFill/>
          </a:ln>
        </p:spPr>
      </p:pic>
      <p:pic>
        <p:nvPicPr>
          <p:cNvPr id="2097161" name="Picture 2097160"/>
          <p:cNvPicPr>
            <a:picLocks/>
          </p:cNvPicPr>
          <p:nvPr/>
        </p:nvPicPr>
        <p:blipFill>
          <a:blip r:embed="rId3"/>
          <a:srcRect/>
          <a:stretch>
            <a:fillRect/>
          </a:stretch>
        </p:blipFill>
        <p:spPr>
          <a:xfrm>
            <a:off x="6396037" y="923925"/>
            <a:ext cx="5008562" cy="5010150"/>
          </a:xfrm>
          <a:prstGeom prst="rect">
            <a:avLst/>
          </a:prstGeom>
          <a:noFill/>
          <a:ln>
            <a:noFill/>
          </a:ln>
        </p:spPr>
      </p:pic>
      <p:grpSp>
        <p:nvGrpSpPr>
          <p:cNvPr id="63" name="Group 62"/>
          <p:cNvGrpSpPr/>
          <p:nvPr/>
        </p:nvGrpSpPr>
        <p:grpSpPr>
          <a:xfrm>
            <a:off x="334962" y="219075"/>
            <a:ext cx="1524000" cy="1524000"/>
            <a:chOff x="211" y="138"/>
            <a:chExt cx="960" cy="960"/>
          </a:xfrm>
        </p:grpSpPr>
        <p:pic>
          <p:nvPicPr>
            <p:cNvPr id="2097162" name="Picture 2097161"/>
            <p:cNvPicPr>
              <a:picLocks/>
            </p:cNvPicPr>
            <p:nvPr/>
          </p:nvPicPr>
          <p:blipFill>
            <a:blip r:embed="rId4"/>
            <a:srcRect/>
            <a:stretch>
              <a:fillRect/>
            </a:stretch>
          </p:blipFill>
          <p:spPr>
            <a:xfrm>
              <a:off x="211" y="138"/>
              <a:ext cx="960" cy="960"/>
            </a:xfrm>
            <a:prstGeom prst="rect">
              <a:avLst/>
            </a:prstGeom>
            <a:noFill/>
            <a:ln>
              <a:noFill/>
            </a:ln>
          </p:spPr>
        </p:pic>
        <p:sp>
          <p:nvSpPr>
            <p:cNvPr id="1048590" name="TextBox 1048589"/>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160"/>
                                        </p:tgtEl>
                                        <p:attrNameLst>
                                          <p:attrName>style.visibility</p:attrName>
                                        </p:attrNameLst>
                                      </p:cBhvr>
                                      <p:to>
                                        <p:strVal val="visible"/>
                                      </p:to>
                                    </p:set>
                                    <p:anim calcmode="lin" valueType="num">
                                      <p:cBhvr>
                                        <p:cTn id="7" dur="500" fill="hold"/>
                                        <p:tgtEl>
                                          <p:spTgt spid="2097160"/>
                                        </p:tgtEl>
                                        <p:attrNameLst>
                                          <p:attrName>ppt_w</p:attrName>
                                        </p:attrNameLst>
                                      </p:cBhvr>
                                      <p:tavLst>
                                        <p:tav tm="0">
                                          <p:val>
                                            <p:fltVal val="0"/>
                                          </p:val>
                                        </p:tav>
                                        <p:tav tm="100000">
                                          <p:val>
                                            <p:strVal val="#ppt_w"/>
                                          </p:val>
                                        </p:tav>
                                      </p:tavLst>
                                    </p:anim>
                                    <p:anim calcmode="lin" valueType="num">
                                      <p:cBhvr>
                                        <p:cTn id="8" dur="500" fill="hold"/>
                                        <p:tgtEl>
                                          <p:spTgt spid="2097160"/>
                                        </p:tgtEl>
                                        <p:attrNameLst>
                                          <p:attrName>ppt_h</p:attrName>
                                        </p:attrNameLst>
                                      </p:cBhvr>
                                      <p:tavLst>
                                        <p:tav tm="0">
                                          <p:val>
                                            <p:fltVal val="0"/>
                                          </p:val>
                                        </p:tav>
                                        <p:tav tm="100000">
                                          <p:val>
                                            <p:strVal val="#ppt_h"/>
                                          </p:val>
                                        </p:tav>
                                      </p:tavLst>
                                    </p:anim>
                                    <p:animEffect transition="in" filter="fade">
                                      <p:cBhvr>
                                        <p:cTn id="9" dur="500"/>
                                        <p:tgtEl>
                                          <p:spTgt spid="209716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161"/>
                                        </p:tgtEl>
                                        <p:attrNameLst>
                                          <p:attrName>style.visibility</p:attrName>
                                        </p:attrNameLst>
                                      </p:cBhvr>
                                      <p:to>
                                        <p:strVal val="visible"/>
                                      </p:to>
                                    </p:set>
                                    <p:animScale>
                                      <p:cBhvr>
                                        <p:cTn id="14" dur="1000" decel="50000" fill="hold">
                                          <p:stCondLst>
                                            <p:cond delay="0"/>
                                          </p:stCondLst>
                                        </p:cTn>
                                        <p:tgtEl>
                                          <p:spTgt spid="2097161"/>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161"/>
                                        </p:tgtEl>
                                        <p:attrNameLst>
                                          <p:attrName>ppt_x</p:attrName>
                                          <p:attrName>ppt_y</p:attrName>
                                        </p:attrNameLst>
                                      </p:cBhvr>
                                    </p:animMotion>
                                    <p:animEffect transition="in" filter="fade">
                                      <p:cBhvr>
                                        <p:cTn id="16" dur="1000"/>
                                        <p:tgtEl>
                                          <p:spTgt spid="209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097156"/>
          <p:cNvPicPr>
            <a:picLocks/>
          </p:cNvPicPr>
          <p:nvPr/>
        </p:nvPicPr>
        <p:blipFill>
          <a:blip r:embed="rId2"/>
          <a:srcRect/>
          <a:stretch>
            <a:fillRect/>
          </a:stretch>
        </p:blipFill>
        <p:spPr>
          <a:xfrm>
            <a:off x="938212" y="2382837"/>
            <a:ext cx="3421062" cy="579437"/>
          </a:xfrm>
          <a:prstGeom prst="rect">
            <a:avLst/>
          </a:prstGeom>
          <a:noFill/>
          <a:ln>
            <a:noFill/>
          </a:ln>
        </p:spPr>
      </p:pic>
      <p:grpSp>
        <p:nvGrpSpPr>
          <p:cNvPr id="61" name="Group 60"/>
          <p:cNvGrpSpPr/>
          <p:nvPr/>
        </p:nvGrpSpPr>
        <p:grpSpPr>
          <a:xfrm>
            <a:off x="334962" y="219075"/>
            <a:ext cx="1524000" cy="1524000"/>
            <a:chOff x="211" y="138"/>
            <a:chExt cx="960" cy="960"/>
          </a:xfrm>
        </p:grpSpPr>
        <p:pic>
          <p:nvPicPr>
            <p:cNvPr id="2097158" name="Picture 2097157"/>
            <p:cNvPicPr>
              <a:picLocks/>
            </p:cNvPicPr>
            <p:nvPr/>
          </p:nvPicPr>
          <p:blipFill>
            <a:blip r:embed="rId3"/>
            <a:srcRect/>
            <a:stretch>
              <a:fillRect/>
            </a:stretch>
          </p:blipFill>
          <p:spPr>
            <a:xfrm>
              <a:off x="211" y="138"/>
              <a:ext cx="960" cy="960"/>
            </a:xfrm>
            <a:prstGeom prst="rect">
              <a:avLst/>
            </a:prstGeom>
            <a:noFill/>
            <a:ln>
              <a:noFill/>
            </a:ln>
          </p:spPr>
        </p:pic>
        <p:sp>
          <p:nvSpPr>
            <p:cNvPr id="1048589" name="TextBox 1048588"/>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159" name="Picture 2097158"/>
          <p:cNvPicPr>
            <a:picLocks/>
          </p:cNvPicPr>
          <p:nvPr/>
        </p:nvPicPr>
        <p:blipFill>
          <a:blip r:embed="rId4"/>
          <a:srcRect/>
          <a:stretch>
            <a:fillRect/>
          </a:stretch>
        </p:blipFill>
        <p:spPr>
          <a:xfrm>
            <a:off x="5399087" y="1076325"/>
            <a:ext cx="5980112" cy="4486275"/>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97157"/>
                                        </p:tgtEl>
                                        <p:attrNameLst>
                                          <p:attrName>style.visibility</p:attrName>
                                        </p:attrNameLst>
                                      </p:cBhvr>
                                      <p:to>
                                        <p:strVal val="visible"/>
                                      </p:to>
                                    </p:set>
                                    <p:anim calcmode="lin" valueType="num">
                                      <p:cBhvr>
                                        <p:cTn id="7" dur="500" fill="hold"/>
                                        <p:tgtEl>
                                          <p:spTgt spid="2097157"/>
                                        </p:tgtEl>
                                        <p:attrNameLst>
                                          <p:attrName>ppt_w</p:attrName>
                                        </p:attrNameLst>
                                      </p:cBhvr>
                                      <p:tavLst>
                                        <p:tav tm="0">
                                          <p:val>
                                            <p:fltVal val="0"/>
                                          </p:val>
                                        </p:tav>
                                        <p:tav tm="100000">
                                          <p:val>
                                            <p:strVal val="#ppt_w"/>
                                          </p:val>
                                        </p:tav>
                                      </p:tavLst>
                                    </p:anim>
                                    <p:anim calcmode="lin" valueType="num">
                                      <p:cBhvr>
                                        <p:cTn id="8" dur="500" fill="hold"/>
                                        <p:tgtEl>
                                          <p:spTgt spid="2097157"/>
                                        </p:tgtEl>
                                        <p:attrNameLst>
                                          <p:attrName>ppt_h</p:attrName>
                                        </p:attrNameLst>
                                      </p:cBhvr>
                                      <p:tavLst>
                                        <p:tav tm="0">
                                          <p:val>
                                            <p:fltVal val="0"/>
                                          </p:val>
                                        </p:tav>
                                        <p:tav tm="100000">
                                          <p:val>
                                            <p:strVal val="#ppt_h"/>
                                          </p:val>
                                        </p:tav>
                                      </p:tavLst>
                                    </p:anim>
                                    <p:animEffect transition="in" filter="fade">
                                      <p:cBhvr>
                                        <p:cTn id="9" dur="500"/>
                                        <p:tgtEl>
                                          <p:spTgt spid="20971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97159"/>
                                        </p:tgtEl>
                                        <p:attrNameLst>
                                          <p:attrName>style.visibility</p:attrName>
                                        </p:attrNameLst>
                                      </p:cBhvr>
                                      <p:to>
                                        <p:strVal val="visible"/>
                                      </p:to>
                                    </p:set>
                                    <p:animScale>
                                      <p:cBhvr>
                                        <p:cTn id="14" dur="1000" decel="50000" fill="hold">
                                          <p:stCondLst>
                                            <p:cond delay="0"/>
                                          </p:stCondLst>
                                        </p:cTn>
                                        <p:tgtEl>
                                          <p:spTgt spid="2097159"/>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15" dur="1000" decel="50000" fill="hold">
                                          <p:stCondLst>
                                            <p:cond delay="0"/>
                                          </p:stCondLst>
                                        </p:cTn>
                                        <p:tgtEl>
                                          <p:spTgt spid="2097159"/>
                                        </p:tgtEl>
                                        <p:attrNameLst>
                                          <p:attrName>ppt_x</p:attrName>
                                          <p:attrName>ppt_y</p:attrName>
                                        </p:attrNameLst>
                                      </p:cBhvr>
                                    </p:animMotion>
                                    <p:animEffect transition="in" filter="fade">
                                      <p:cBhvr>
                                        <p:cTn id="16" dur="10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rcRect/>
          <a:stretch>
            <a:fillRect/>
          </a:stretch>
        </p:blipFill>
        <p:spPr>
          <a:xfrm>
            <a:off x="19050" y="92075"/>
            <a:ext cx="3833812" cy="1687512"/>
          </a:xfrm>
          <a:prstGeom prst="rect">
            <a:avLst/>
          </a:prstGeom>
          <a:noFill/>
          <a:ln>
            <a:noFill/>
          </a:ln>
        </p:spPr>
      </p:pic>
      <p:sp>
        <p:nvSpPr>
          <p:cNvPr id="1048588" name="TextBox 1048587"/>
          <p:cNvSpPr txBox="1"/>
          <p:nvPr/>
        </p:nvSpPr>
        <p:spPr>
          <a:xfrm>
            <a:off x="269875" y="2527300"/>
            <a:ext cx="7513637" cy="34442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t>One common misconception is that “sign language” is a single language. In fact, there are many different sign languages around the world. For example, ASL and BSL are quite different to each other, much more so that American English and British English. In fact, the two sign languages only have 33% of signs in common.</a:t>
            </a:r>
          </a:p>
        </p:txBody>
      </p:sp>
      <p:pic>
        <p:nvPicPr>
          <p:cNvPr id="2097156" name="Picture 2097155"/>
          <p:cNvPicPr>
            <a:picLocks/>
          </p:cNvPicPr>
          <p:nvPr/>
        </p:nvPicPr>
        <p:blipFill>
          <a:blip r:embed="rId3"/>
          <a:srcRect/>
          <a:stretch>
            <a:fillRect/>
          </a:stretch>
        </p:blipFill>
        <p:spPr>
          <a:xfrm>
            <a:off x="7658100" y="1382712"/>
            <a:ext cx="3816350" cy="2046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55"/>
                                        </p:tgtEl>
                                        <p:attrNameLst>
                                          <p:attrName>style.visibility</p:attrName>
                                        </p:attrNameLst>
                                      </p:cBhvr>
                                      <p:to>
                                        <p:strVal val="visible"/>
                                      </p:to>
                                    </p:set>
                                    <p:animEffect transition="in" filter="barn(inVertical)">
                                      <p:cBhvr>
                                        <p:cTn id="7" dur="500"/>
                                        <p:tgtEl>
                                          <p:spTgt spid="209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48588"/>
                                        </p:tgtEl>
                                        <p:attrNameLst>
                                          <p:attrName>style.visibility</p:attrName>
                                        </p:attrNameLst>
                                      </p:cBhvr>
                                      <p:to>
                                        <p:strVal val="visible"/>
                                      </p:to>
                                    </p:set>
                                    <p:anim calcmode="lin" valueType="num">
                                      <p:cBhvr>
                                        <p:cTn id="12" dur="500" fill="hold"/>
                                        <p:tgtEl>
                                          <p:spTgt spid="1048588"/>
                                        </p:tgtEl>
                                        <p:attrNameLst>
                                          <p:attrName>ppt_w</p:attrName>
                                        </p:attrNameLst>
                                      </p:cBhvr>
                                      <p:tavLst>
                                        <p:tav tm="0">
                                          <p:val>
                                            <p:fltVal val="0"/>
                                          </p:val>
                                        </p:tav>
                                        <p:tav tm="100000">
                                          <p:val>
                                            <p:strVal val="#ppt_w"/>
                                          </p:val>
                                        </p:tav>
                                      </p:tavLst>
                                    </p:anim>
                                    <p:anim calcmode="lin" valueType="num">
                                      <p:cBhvr>
                                        <p:cTn id="13" dur="500" fill="hold"/>
                                        <p:tgtEl>
                                          <p:spTgt spid="1048588"/>
                                        </p:tgtEl>
                                        <p:attrNameLst>
                                          <p:attrName>ppt_h</p:attrName>
                                        </p:attrNameLst>
                                      </p:cBhvr>
                                      <p:tavLst>
                                        <p:tav tm="0">
                                          <p:val>
                                            <p:fltVal val="0"/>
                                          </p:val>
                                        </p:tav>
                                        <p:tav tm="100000">
                                          <p:val>
                                            <p:strVal val="#ppt_h"/>
                                          </p:val>
                                        </p:tav>
                                      </p:tavLst>
                                    </p:anim>
                                    <p:animEffect transition="in" filter="fade">
                                      <p:cBhvr>
                                        <p:cTn id="14" dur="500"/>
                                        <p:tgtEl>
                                          <p:spTgt spid="10485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nodeType="clickEffect">
                                  <p:stCondLst>
                                    <p:cond delay="0"/>
                                  </p:stCondLst>
                                  <p:childTnLst>
                                    <p:set>
                                      <p:cBhvr>
                                        <p:cTn id="18" dur="1" fill="hold">
                                          <p:stCondLst>
                                            <p:cond delay="0"/>
                                          </p:stCondLst>
                                        </p:cTn>
                                        <p:tgtEl>
                                          <p:spTgt spid="2097156"/>
                                        </p:tgtEl>
                                        <p:attrNameLst>
                                          <p:attrName>style.visibility</p:attrName>
                                        </p:attrNameLst>
                                      </p:cBhvr>
                                      <p:to>
                                        <p:strVal val="visible"/>
                                      </p:to>
                                    </p:set>
                                    <p:animScale>
                                      <p:cBhvr>
                                        <p:cTn id="19" dur="1000" decel="50000" fill="hold">
                                          <p:stCondLst>
                                            <p:cond delay="0"/>
                                          </p:stCondLst>
                                        </p:cTn>
                                        <p:tgtEl>
                                          <p:spTgt spid="2097156"/>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20" dur="1000" decel="50000" fill="hold">
                                          <p:stCondLst>
                                            <p:cond delay="0"/>
                                          </p:stCondLst>
                                        </p:cTn>
                                        <p:tgtEl>
                                          <p:spTgt spid="2097156"/>
                                        </p:tgtEl>
                                        <p:attrNameLst>
                                          <p:attrName>ppt_x</p:attrName>
                                          <p:attrName>ppt_y</p:attrName>
                                        </p:attrNameLst>
                                      </p:cBhvr>
                                    </p:animMotion>
                                    <p:animEffect transition="in" filter="fade">
                                      <p:cBhvr>
                                        <p:cTn id="21" dur="1000"/>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rcRect/>
          <a:stretch>
            <a:fillRect/>
          </a:stretch>
        </p:blipFill>
        <p:spPr>
          <a:xfrm>
            <a:off x="2590800" y="2889250"/>
            <a:ext cx="6815137" cy="3170237"/>
          </a:xfrm>
          <a:prstGeom prst="rect">
            <a:avLst/>
          </a:prstGeom>
          <a:noFill/>
          <a:ln>
            <a:noFill/>
          </a:ln>
        </p:spPr>
      </p:pic>
      <p:grpSp>
        <p:nvGrpSpPr>
          <p:cNvPr id="58" name="Group 57"/>
          <p:cNvGrpSpPr/>
          <p:nvPr/>
        </p:nvGrpSpPr>
        <p:grpSpPr>
          <a:xfrm>
            <a:off x="334962" y="219075"/>
            <a:ext cx="1524000" cy="1524000"/>
            <a:chOff x="211" y="138"/>
            <a:chExt cx="960" cy="960"/>
          </a:xfrm>
        </p:grpSpPr>
        <p:pic>
          <p:nvPicPr>
            <p:cNvPr id="2097154" name="Picture 2097153"/>
            <p:cNvPicPr>
              <a:picLocks/>
            </p:cNvPicPr>
            <p:nvPr/>
          </p:nvPicPr>
          <p:blipFill>
            <a:blip r:embed="rId3"/>
            <a:srcRect/>
            <a:stretch>
              <a:fillRect/>
            </a:stretch>
          </p:blipFill>
          <p:spPr>
            <a:xfrm>
              <a:off x="211" y="138"/>
              <a:ext cx="960" cy="960"/>
            </a:xfrm>
            <a:prstGeom prst="rect">
              <a:avLst/>
            </a:prstGeom>
            <a:noFill/>
            <a:ln>
              <a:noFill/>
            </a:ln>
          </p:spPr>
        </p:pic>
        <p:sp>
          <p:nvSpPr>
            <p:cNvPr id="1048587" name="TextBox 1048586"/>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097166"/>
          <p:cNvPicPr>
            <a:picLocks/>
          </p:cNvPicPr>
          <p:nvPr/>
        </p:nvPicPr>
        <p:blipFill>
          <a:blip r:embed="rId2"/>
          <a:srcRect/>
          <a:stretch>
            <a:fillRect/>
          </a:stretch>
        </p:blipFill>
        <p:spPr>
          <a:xfrm>
            <a:off x="4376737" y="1030287"/>
            <a:ext cx="8113712" cy="5437187"/>
          </a:xfrm>
          <a:prstGeom prst="rect">
            <a:avLst/>
          </a:prstGeom>
          <a:noFill/>
          <a:ln>
            <a:noFill/>
          </a:ln>
        </p:spPr>
      </p:pic>
      <p:pic>
        <p:nvPicPr>
          <p:cNvPr id="2097168" name="Picture 2097167"/>
          <p:cNvPicPr>
            <a:picLocks/>
          </p:cNvPicPr>
          <p:nvPr/>
        </p:nvPicPr>
        <p:blipFill>
          <a:blip r:embed="rId3"/>
          <a:srcRect/>
          <a:stretch>
            <a:fillRect/>
          </a:stretch>
        </p:blipFill>
        <p:spPr>
          <a:xfrm>
            <a:off x="19050" y="92075"/>
            <a:ext cx="3833812" cy="16875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68"/>
                                        </p:tgtEl>
                                        <p:attrNameLst>
                                          <p:attrName>style.visibility</p:attrName>
                                        </p:attrNameLst>
                                      </p:cBhvr>
                                      <p:to>
                                        <p:strVal val="visible"/>
                                      </p:to>
                                    </p:set>
                                    <p:animEffect transition="in" filter="barn(inVertical)">
                                      <p:cBhvr>
                                        <p:cTn id="7" dur="500"/>
                                        <p:tgtEl>
                                          <p:spTgt spid="2097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2097167"/>
                                        </p:tgtEl>
                                        <p:attrNameLst>
                                          <p:attrName>style.visibility</p:attrName>
                                        </p:attrNameLst>
                                      </p:cBhvr>
                                      <p:to>
                                        <p:strVal val="visible"/>
                                      </p:to>
                                    </p:set>
                                    <p:animEffect transition="in" filter="wipe(down)">
                                      <p:cBhvr>
                                        <p:cTn id="12" dur="580">
                                          <p:stCondLst>
                                            <p:cond delay="0"/>
                                          </p:stCondLst>
                                        </p:cTn>
                                        <p:tgtEl>
                                          <p:spTgt spid="2097167"/>
                                        </p:tgtEl>
                                      </p:cBhvr>
                                    </p:animEffect>
                                    <p:anim calcmode="lin" valueType="num">
                                      <p:cBhvr>
                                        <p:cTn id="13" dur="1822" tmFilter="0,0; 0.14,0.36; 0.43,0.73; 0.71,0.91; 1.0,1.0">
                                          <p:stCondLst>
                                            <p:cond delay="0"/>
                                          </p:stCondLst>
                                        </p:cTn>
                                        <p:tgtEl>
                                          <p:spTgt spid="209716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9716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9716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9716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97167"/>
                                        </p:tgtEl>
                                        <p:attrNameLst>
                                          <p:attrName>ppt_y</p:attrName>
                                        </p:attrNameLst>
                                      </p:cBhvr>
                                      <p:tavLst>
                                        <p:tav tm="0" fmla="#ppt_y-sin(pi*$)/81">
                                          <p:val>
                                            <p:fltVal val="0"/>
                                          </p:val>
                                        </p:tav>
                                        <p:tav tm="100000">
                                          <p:val>
                                            <p:fltVal val="1"/>
                                          </p:val>
                                        </p:tav>
                                      </p:tavLst>
                                    </p:anim>
                                    <p:animScale>
                                      <p:cBhvr>
                                        <p:cTn id="18" dur="26">
                                          <p:stCondLst>
                                            <p:cond delay="650"/>
                                          </p:stCondLst>
                                        </p:cTn>
                                        <p:tgtEl>
                                          <p:spTgt spid="2097167"/>
                                        </p:tgtEl>
                                      </p:cBhvr>
                                      <p:to x="100000" y="60000"/>
                                    </p:animScale>
                                    <p:animScale>
                                      <p:cBhvr>
                                        <p:cTn id="19" dur="166" decel="50000">
                                          <p:stCondLst>
                                            <p:cond delay="676"/>
                                          </p:stCondLst>
                                        </p:cTn>
                                        <p:tgtEl>
                                          <p:spTgt spid="2097167"/>
                                        </p:tgtEl>
                                      </p:cBhvr>
                                      <p:to x="100000" y="100000"/>
                                    </p:animScale>
                                    <p:animScale>
                                      <p:cBhvr>
                                        <p:cTn id="20" dur="26">
                                          <p:stCondLst>
                                            <p:cond delay="1312"/>
                                          </p:stCondLst>
                                        </p:cTn>
                                        <p:tgtEl>
                                          <p:spTgt spid="2097167"/>
                                        </p:tgtEl>
                                      </p:cBhvr>
                                      <p:to x="100000" y="80000"/>
                                    </p:animScale>
                                    <p:animScale>
                                      <p:cBhvr>
                                        <p:cTn id="21" dur="166" decel="50000">
                                          <p:stCondLst>
                                            <p:cond delay="1338"/>
                                          </p:stCondLst>
                                        </p:cTn>
                                        <p:tgtEl>
                                          <p:spTgt spid="2097167"/>
                                        </p:tgtEl>
                                      </p:cBhvr>
                                      <p:to x="100000" y="100000"/>
                                    </p:animScale>
                                    <p:animScale>
                                      <p:cBhvr>
                                        <p:cTn id="22" dur="26">
                                          <p:stCondLst>
                                            <p:cond delay="1642"/>
                                          </p:stCondLst>
                                        </p:cTn>
                                        <p:tgtEl>
                                          <p:spTgt spid="2097167"/>
                                        </p:tgtEl>
                                      </p:cBhvr>
                                      <p:to x="100000" y="90000"/>
                                    </p:animScale>
                                    <p:animScale>
                                      <p:cBhvr>
                                        <p:cTn id="23" dur="166" decel="50000">
                                          <p:stCondLst>
                                            <p:cond delay="1668"/>
                                          </p:stCondLst>
                                        </p:cTn>
                                        <p:tgtEl>
                                          <p:spTgt spid="2097167"/>
                                        </p:tgtEl>
                                      </p:cBhvr>
                                      <p:to x="100000" y="100000"/>
                                    </p:animScale>
                                    <p:animScale>
                                      <p:cBhvr>
                                        <p:cTn id="24" dur="26">
                                          <p:stCondLst>
                                            <p:cond delay="1808"/>
                                          </p:stCondLst>
                                        </p:cTn>
                                        <p:tgtEl>
                                          <p:spTgt spid="2097167"/>
                                        </p:tgtEl>
                                      </p:cBhvr>
                                      <p:to x="100000" y="95000"/>
                                    </p:animScale>
                                    <p:animScale>
                                      <p:cBhvr>
                                        <p:cTn id="25" dur="166" decel="50000">
                                          <p:stCondLst>
                                            <p:cond delay="1834"/>
                                          </p:stCondLst>
                                        </p:cTn>
                                        <p:tgtEl>
                                          <p:spTgt spid="209716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097173"/>
          <p:cNvPicPr>
            <a:picLocks/>
          </p:cNvPicPr>
          <p:nvPr/>
        </p:nvPicPr>
        <p:blipFill>
          <a:blip r:embed="rId2"/>
          <a:srcRect/>
          <a:stretch>
            <a:fillRect/>
          </a:stretch>
        </p:blipFill>
        <p:spPr>
          <a:xfrm>
            <a:off x="4438650" y="1122362"/>
            <a:ext cx="7375525" cy="4619625"/>
          </a:xfrm>
          <a:prstGeom prst="rect">
            <a:avLst/>
          </a:prstGeom>
          <a:noFill/>
          <a:ln>
            <a:noFill/>
          </a:ln>
        </p:spPr>
      </p:pic>
      <p:pic>
        <p:nvPicPr>
          <p:cNvPr id="2097175" name="Picture 2097174"/>
          <p:cNvPicPr>
            <a:picLocks/>
          </p:cNvPicPr>
          <p:nvPr/>
        </p:nvPicPr>
        <p:blipFill>
          <a:blip r:embed="rId3"/>
          <a:srcRect/>
          <a:stretch>
            <a:fillRect/>
          </a:stretch>
        </p:blipFill>
        <p:spPr>
          <a:xfrm>
            <a:off x="19050" y="92075"/>
            <a:ext cx="3833812" cy="16875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75"/>
                                        </p:tgtEl>
                                        <p:attrNameLst>
                                          <p:attrName>style.visibility</p:attrName>
                                        </p:attrNameLst>
                                      </p:cBhvr>
                                      <p:to>
                                        <p:strVal val="visible"/>
                                      </p:to>
                                    </p:set>
                                    <p:animEffect transition="in" filter="barn(inVertical)">
                                      <p:cBhvr>
                                        <p:cTn id="7" dur="500"/>
                                        <p:tgtEl>
                                          <p:spTgt spid="2097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2097174"/>
                                        </p:tgtEl>
                                        <p:attrNameLst>
                                          <p:attrName>style.visibility</p:attrName>
                                        </p:attrNameLst>
                                      </p:cBhvr>
                                      <p:to>
                                        <p:strVal val="visible"/>
                                      </p:to>
                                    </p:set>
                                    <p:animEffect transition="in" filter="wipe(down)">
                                      <p:cBhvr>
                                        <p:cTn id="12" dur="580">
                                          <p:stCondLst>
                                            <p:cond delay="0"/>
                                          </p:stCondLst>
                                        </p:cTn>
                                        <p:tgtEl>
                                          <p:spTgt spid="2097174"/>
                                        </p:tgtEl>
                                      </p:cBhvr>
                                    </p:animEffect>
                                    <p:anim calcmode="lin" valueType="num">
                                      <p:cBhvr>
                                        <p:cTn id="13" dur="1822" tmFilter="0,0; 0.14,0.36; 0.43,0.73; 0.71,0.91; 1.0,1.0">
                                          <p:stCondLst>
                                            <p:cond delay="0"/>
                                          </p:stCondLst>
                                        </p:cTn>
                                        <p:tgtEl>
                                          <p:spTgt spid="209717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9717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9717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9717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97174"/>
                                        </p:tgtEl>
                                        <p:attrNameLst>
                                          <p:attrName>ppt_y</p:attrName>
                                        </p:attrNameLst>
                                      </p:cBhvr>
                                      <p:tavLst>
                                        <p:tav tm="0" fmla="#ppt_y-sin(pi*$)/81">
                                          <p:val>
                                            <p:fltVal val="0"/>
                                          </p:val>
                                        </p:tav>
                                        <p:tav tm="100000">
                                          <p:val>
                                            <p:fltVal val="1"/>
                                          </p:val>
                                        </p:tav>
                                      </p:tavLst>
                                    </p:anim>
                                    <p:animScale>
                                      <p:cBhvr>
                                        <p:cTn id="18" dur="26">
                                          <p:stCondLst>
                                            <p:cond delay="650"/>
                                          </p:stCondLst>
                                        </p:cTn>
                                        <p:tgtEl>
                                          <p:spTgt spid="2097174"/>
                                        </p:tgtEl>
                                      </p:cBhvr>
                                      <p:to x="100000" y="60000"/>
                                    </p:animScale>
                                    <p:animScale>
                                      <p:cBhvr>
                                        <p:cTn id="19" dur="166" decel="50000">
                                          <p:stCondLst>
                                            <p:cond delay="676"/>
                                          </p:stCondLst>
                                        </p:cTn>
                                        <p:tgtEl>
                                          <p:spTgt spid="2097174"/>
                                        </p:tgtEl>
                                      </p:cBhvr>
                                      <p:to x="100000" y="100000"/>
                                    </p:animScale>
                                    <p:animScale>
                                      <p:cBhvr>
                                        <p:cTn id="20" dur="26">
                                          <p:stCondLst>
                                            <p:cond delay="1312"/>
                                          </p:stCondLst>
                                        </p:cTn>
                                        <p:tgtEl>
                                          <p:spTgt spid="2097174"/>
                                        </p:tgtEl>
                                      </p:cBhvr>
                                      <p:to x="100000" y="80000"/>
                                    </p:animScale>
                                    <p:animScale>
                                      <p:cBhvr>
                                        <p:cTn id="21" dur="166" decel="50000">
                                          <p:stCondLst>
                                            <p:cond delay="1338"/>
                                          </p:stCondLst>
                                        </p:cTn>
                                        <p:tgtEl>
                                          <p:spTgt spid="2097174"/>
                                        </p:tgtEl>
                                      </p:cBhvr>
                                      <p:to x="100000" y="100000"/>
                                    </p:animScale>
                                    <p:animScale>
                                      <p:cBhvr>
                                        <p:cTn id="22" dur="26">
                                          <p:stCondLst>
                                            <p:cond delay="1642"/>
                                          </p:stCondLst>
                                        </p:cTn>
                                        <p:tgtEl>
                                          <p:spTgt spid="2097174"/>
                                        </p:tgtEl>
                                      </p:cBhvr>
                                      <p:to x="100000" y="90000"/>
                                    </p:animScale>
                                    <p:animScale>
                                      <p:cBhvr>
                                        <p:cTn id="23" dur="166" decel="50000">
                                          <p:stCondLst>
                                            <p:cond delay="1668"/>
                                          </p:stCondLst>
                                        </p:cTn>
                                        <p:tgtEl>
                                          <p:spTgt spid="2097174"/>
                                        </p:tgtEl>
                                      </p:cBhvr>
                                      <p:to x="100000" y="100000"/>
                                    </p:animScale>
                                    <p:animScale>
                                      <p:cBhvr>
                                        <p:cTn id="24" dur="26">
                                          <p:stCondLst>
                                            <p:cond delay="1808"/>
                                          </p:stCondLst>
                                        </p:cTn>
                                        <p:tgtEl>
                                          <p:spTgt spid="2097174"/>
                                        </p:tgtEl>
                                      </p:cBhvr>
                                      <p:to x="100000" y="95000"/>
                                    </p:animScale>
                                    <p:animScale>
                                      <p:cBhvr>
                                        <p:cTn id="25" dur="166" decel="50000">
                                          <p:stCondLst>
                                            <p:cond delay="1834"/>
                                          </p:stCondLst>
                                        </p:cTn>
                                        <p:tgtEl>
                                          <p:spTgt spid="20971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1048601"/>
          <p:cNvSpPr txBox="1"/>
          <p:nvPr/>
        </p:nvSpPr>
        <p:spPr>
          <a:xfrm>
            <a:off x="376237" y="2752725"/>
            <a:ext cx="11684000" cy="38252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Century Gothic" pitchFamily="34" charset="0"/>
                <a:sym typeface="Century Gothic" pitchFamily="34" charset="0"/>
              </a:defRPr>
            </a:lvl5pPr>
          </a:lstStyle>
          <a:p>
            <a:pPr marL="285750" lvl="0" indent="-285750" eaLnBrk="1" latinLnBrk="1" hangingPunct="1">
              <a:lnSpc>
                <a:spcPct val="150000"/>
              </a:lnSpc>
              <a:buChar char="•"/>
            </a:pPr>
            <a:r>
              <a:rPr lang="en-US" altLang="en-US" sz="2400">
                <a:effectLst>
                  <a:outerShdw blurRad="38100" dist="38100" dir="2700000" algn="tl">
                    <a:srgbClr val="C0C0C0"/>
                  </a:outerShdw>
                </a:effectLst>
                <a:latin typeface="Century Gothic (Body)"/>
                <a:ea typeface="Arial" pitchFamily="34" charset="0"/>
              </a:rPr>
              <a:t>It’s a simple project </a:t>
            </a:r>
            <a:r>
              <a:rPr lang="en-US" altLang="en-US" sz="2400">
                <a:latin typeface="Century Gothic (Body)"/>
                <a:ea typeface="Calibri" pitchFamily="34" charset="0"/>
              </a:rPr>
              <a:t>converts 26 letters of sign language into text that is displayed on a smartphone </a:t>
            </a:r>
          </a:p>
          <a:p>
            <a:pPr marL="285750" lvl="0" indent="-285750" eaLnBrk="1" latinLnBrk="1" hangingPunct="1">
              <a:lnSpc>
                <a:spcPct val="150000"/>
              </a:lnSpc>
              <a:buChar char="•"/>
            </a:pPr>
            <a:r>
              <a:rPr lang="en-US" altLang="en-US" sz="2400">
                <a:latin typeface="Century Gothic (Body)"/>
                <a:ea typeface="Calibri" pitchFamily="34" charset="0"/>
              </a:rPr>
              <a:t> the glove is designed to help deaf-mute people send messages to those who do not understand sign language. </a:t>
            </a:r>
          </a:p>
          <a:p>
            <a:pPr marL="285750" lvl="0" indent="-285750" eaLnBrk="1" latinLnBrk="1" hangingPunct="1">
              <a:lnSpc>
                <a:spcPct val="150000"/>
              </a:lnSpc>
              <a:buChar char="•"/>
            </a:pPr>
            <a:r>
              <a:rPr lang="en-US" altLang="en-US" sz="2400">
                <a:latin typeface="Century Gothic (Body)"/>
                <a:ea typeface="Calibri" pitchFamily="34" charset="0"/>
              </a:rPr>
              <a:t>Sign language is the only available form of communication between deaf and dumb people Because learning written languages can be difficult without being able to understand the sounds that go with certain words. </a:t>
            </a:r>
          </a:p>
        </p:txBody>
      </p:sp>
      <p:pic>
        <p:nvPicPr>
          <p:cNvPr id="2097176" name="Picture 2097175"/>
          <p:cNvPicPr>
            <a:picLocks/>
          </p:cNvPicPr>
          <p:nvPr/>
        </p:nvPicPr>
        <p:blipFill>
          <a:blip r:embed="rId2"/>
          <a:srcRect/>
          <a:stretch>
            <a:fillRect/>
          </a:stretch>
        </p:blipFill>
        <p:spPr>
          <a:xfrm>
            <a:off x="957262" y="201612"/>
            <a:ext cx="5413375" cy="1504950"/>
          </a:xfrm>
          <a:prstGeom prst="rect">
            <a:avLst/>
          </a:prstGeom>
          <a:noFill/>
          <a:ln>
            <a:noFill/>
          </a:ln>
        </p:spPr>
      </p:pic>
      <p:grpSp>
        <p:nvGrpSpPr>
          <p:cNvPr id="75" name="Group 74"/>
          <p:cNvGrpSpPr/>
          <p:nvPr/>
        </p:nvGrpSpPr>
        <p:grpSpPr>
          <a:xfrm>
            <a:off x="371475" y="201612"/>
            <a:ext cx="1506537" cy="1504950"/>
            <a:chOff x="234" y="127"/>
            <a:chExt cx="949" cy="948"/>
          </a:xfrm>
        </p:grpSpPr>
        <p:pic>
          <p:nvPicPr>
            <p:cNvPr id="2097177" name="Picture 2097176"/>
            <p:cNvPicPr>
              <a:picLocks/>
            </p:cNvPicPr>
            <p:nvPr/>
          </p:nvPicPr>
          <p:blipFill>
            <a:blip r:embed="rId3"/>
            <a:srcRect/>
            <a:stretch>
              <a:fillRect/>
            </a:stretch>
          </p:blipFill>
          <p:spPr>
            <a:xfrm>
              <a:off x="234" y="127"/>
              <a:ext cx="949" cy="948"/>
            </a:xfrm>
            <a:prstGeom prst="rect">
              <a:avLst/>
            </a:prstGeom>
            <a:noFill/>
            <a:ln>
              <a:noFill/>
            </a:ln>
          </p:spPr>
        </p:pic>
        <p:sp>
          <p:nvSpPr>
            <p:cNvPr id="1048603" name="TextBox 1048602"/>
            <p:cNvSpPr txBox="1"/>
            <p:nvPr/>
          </p:nvSpPr>
          <p:spPr>
            <a:xfrm>
              <a:off x="375" y="267"/>
              <a:ext cx="664" cy="664"/>
            </a:xfrm>
            <a:prstGeom prst="rect">
              <a:avLst/>
            </a:prstGeom>
            <a:noFill/>
            <a:ln>
              <a:noFill/>
            </a:ln>
          </p:spPr>
          <p:txBody>
            <a:bodyPr vert="horz" lIns="91440" tIns="45720" rIns="91440" bIns="45720" anchor="t"/>
            <a:lstStyle/>
            <a:p>
              <a:endParaRPr/>
            </a:p>
          </p:txBody>
        </p:sp>
      </p:grpSp>
      <p:pic>
        <p:nvPicPr>
          <p:cNvPr id="2097178" name="Picture 2097177"/>
          <p:cNvPicPr>
            <a:picLocks/>
          </p:cNvPicPr>
          <p:nvPr/>
        </p:nvPicPr>
        <p:blipFill>
          <a:blip r:embed="rId4"/>
          <a:srcRect/>
          <a:stretch>
            <a:fillRect/>
          </a:stretch>
        </p:blipFill>
        <p:spPr>
          <a:xfrm>
            <a:off x="1122362" y="2170112"/>
            <a:ext cx="1919287" cy="64611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76"/>
                                        </p:tgtEl>
                                        <p:attrNameLst>
                                          <p:attrName>style.visibility</p:attrName>
                                        </p:attrNameLst>
                                      </p:cBhvr>
                                      <p:to>
                                        <p:strVal val="visible"/>
                                      </p:to>
                                    </p:set>
                                    <p:animEffect transition="in" filter="barn(inVertical)">
                                      <p:cBhvr>
                                        <p:cTn id="7" dur="500"/>
                                        <p:tgtEl>
                                          <p:spTgt spid="2097176"/>
                                        </p:tgtEl>
                                      </p:cBhvr>
                                    </p:animEffect>
                                  </p:childTnLst>
                                </p:cTn>
                              </p:par>
                              <p:par>
                                <p:cTn id="8" presetID="16" presetClass="entr" presetSubtype="21"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barn(inVertical)">
                                      <p:cBhvr>
                                        <p:cTn id="10" dur="500"/>
                                        <p:tgtEl>
                                          <p:spTgt spid="7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2097178"/>
                                        </p:tgtEl>
                                        <p:attrNameLst>
                                          <p:attrName>style.visibility</p:attrName>
                                        </p:attrNameLst>
                                      </p:cBhvr>
                                      <p:to>
                                        <p:strVal val="visible"/>
                                      </p:to>
                                    </p:set>
                                    <p:anim calcmode="lin" valueType="num">
                                      <p:cBhvr>
                                        <p:cTn id="15" dur="500" fill="hold"/>
                                        <p:tgtEl>
                                          <p:spTgt spid="2097178"/>
                                        </p:tgtEl>
                                        <p:attrNameLst>
                                          <p:attrName>ppt_w</p:attrName>
                                        </p:attrNameLst>
                                      </p:cBhvr>
                                      <p:tavLst>
                                        <p:tav tm="0">
                                          <p:val>
                                            <p:fltVal val="0"/>
                                          </p:val>
                                        </p:tav>
                                        <p:tav tm="100000">
                                          <p:val>
                                            <p:strVal val="#ppt_w"/>
                                          </p:val>
                                        </p:tav>
                                      </p:tavLst>
                                    </p:anim>
                                    <p:anim calcmode="lin" valueType="num">
                                      <p:cBhvr>
                                        <p:cTn id="16" dur="500" fill="hold"/>
                                        <p:tgtEl>
                                          <p:spTgt spid="2097178"/>
                                        </p:tgtEl>
                                        <p:attrNameLst>
                                          <p:attrName>ppt_h</p:attrName>
                                        </p:attrNameLst>
                                      </p:cBhvr>
                                      <p:tavLst>
                                        <p:tav tm="0">
                                          <p:val>
                                            <p:fltVal val="0"/>
                                          </p:val>
                                        </p:tav>
                                        <p:tav tm="100000">
                                          <p:val>
                                            <p:strVal val="#ppt_h"/>
                                          </p:val>
                                        </p:tav>
                                      </p:tavLst>
                                    </p:anim>
                                    <p:animEffect transition="in" filter="fade">
                                      <p:cBhvr>
                                        <p:cTn id="17" dur="500"/>
                                        <p:tgtEl>
                                          <p:spTgt spid="209717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48602"/>
                                        </p:tgtEl>
                                        <p:attrNameLst>
                                          <p:attrName>style.visibility</p:attrName>
                                        </p:attrNameLst>
                                      </p:cBhvr>
                                      <p:to>
                                        <p:strVal val="visible"/>
                                      </p:to>
                                    </p:set>
                                    <p:anim calcmode="lin" valueType="num">
                                      <p:cBhvr>
                                        <p:cTn id="20" dur="500" fill="hold"/>
                                        <p:tgtEl>
                                          <p:spTgt spid="1048602"/>
                                        </p:tgtEl>
                                        <p:attrNameLst>
                                          <p:attrName>ppt_w</p:attrName>
                                        </p:attrNameLst>
                                      </p:cBhvr>
                                      <p:tavLst>
                                        <p:tav tm="0">
                                          <p:val>
                                            <p:fltVal val="0"/>
                                          </p:val>
                                        </p:tav>
                                        <p:tav tm="100000">
                                          <p:val>
                                            <p:strVal val="#ppt_w"/>
                                          </p:val>
                                        </p:tav>
                                      </p:tavLst>
                                    </p:anim>
                                    <p:anim calcmode="lin" valueType="num">
                                      <p:cBhvr>
                                        <p:cTn id="21" dur="500" fill="hold"/>
                                        <p:tgtEl>
                                          <p:spTgt spid="1048602"/>
                                        </p:tgtEl>
                                        <p:attrNameLst>
                                          <p:attrName>ppt_h</p:attrName>
                                        </p:attrNameLst>
                                      </p:cBhvr>
                                      <p:tavLst>
                                        <p:tav tm="0">
                                          <p:val>
                                            <p:fltVal val="0"/>
                                          </p:val>
                                        </p:tav>
                                        <p:tav tm="100000">
                                          <p:val>
                                            <p:strVal val="#ppt_h"/>
                                          </p:val>
                                        </p:tav>
                                      </p:tavLst>
                                    </p:anim>
                                    <p:animEffect transition="in" filter="fade">
                                      <p:cBhvr>
                                        <p:cTn id="22" dur="500"/>
                                        <p:tgtEl>
                                          <p:spTgt spid="104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048603"/>
          <p:cNvSpPr txBox="1"/>
          <p:nvPr/>
        </p:nvSpPr>
        <p:spPr>
          <a:xfrm>
            <a:off x="596900" y="2138362"/>
            <a:ext cx="10752138" cy="37490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285750" lvl="0" indent="-285750" eaLnBrk="1" latinLnBrk="1" hangingPunct="1">
              <a:lnSpc>
                <a:spcPct val="150000"/>
              </a:lnSpc>
              <a:spcBef>
                <a:spcPct val="0"/>
              </a:spcBef>
              <a:spcAft>
                <a:spcPct val="0"/>
              </a:spcAft>
              <a:buFont typeface="Arial" pitchFamily="34" charset="0"/>
              <a:buChar char="•"/>
            </a:pPr>
            <a:r>
              <a:rPr lang="en-US" altLang="en-US" sz="2000">
                <a:latin typeface="Century Gothic (Body)"/>
                <a:ea typeface="Calibri" pitchFamily="34" charset="0"/>
              </a:rPr>
              <a:t>the innovative device consists of glove equipped with nine sensors on the joints of the fingers.</a:t>
            </a:r>
          </a:p>
          <a:p>
            <a:pPr marL="285750" lvl="0" indent="-285750" eaLnBrk="1" latinLnBrk="1" hangingPunct="1">
              <a:lnSpc>
                <a:spcPct val="150000"/>
              </a:lnSpc>
              <a:spcBef>
                <a:spcPct val="0"/>
              </a:spcBef>
              <a:spcAft>
                <a:spcPct val="0"/>
              </a:spcAft>
              <a:buFont typeface="Arial" pitchFamily="34" charset="0"/>
              <a:buChar char="•"/>
            </a:pPr>
            <a:r>
              <a:rPr lang="en-US" altLang="en-US" sz="2000">
                <a:latin typeface="Century Gothic (Body)"/>
                <a:ea typeface="Calibri" pitchFamily="34" charset="0"/>
              </a:rPr>
              <a:t> The sensors expand when the user bends his fingers; Which leads to the production of an electrical signal that is processed by the program to know the meaning of the movement.</a:t>
            </a:r>
          </a:p>
          <a:p>
            <a:pPr marL="285750" lvl="0" indent="-285750" eaLnBrk="1" latinLnBrk="1" hangingPunct="1">
              <a:lnSpc>
                <a:spcPct val="150000"/>
              </a:lnSpc>
              <a:spcBef>
                <a:spcPct val="0"/>
              </a:spcBef>
              <a:spcAft>
                <a:spcPct val="0"/>
              </a:spcAft>
              <a:buFont typeface="Arial" pitchFamily="34" charset="0"/>
              <a:buChar char="•"/>
            </a:pPr>
            <a:r>
              <a:rPr lang="en-US" altLang="en-US" sz="2000">
                <a:latin typeface="Century Gothic (Body)"/>
                <a:ea typeface="Calibri" pitchFamily="34" charset="0"/>
              </a:rPr>
              <a:t> Motion sensors are also installed on the bottom of the gloves to record the movement and static of the hand, allowing the ability to distinguish between certain letters and sending information from the gloves via Bluetooth to an application on a smartphone  to display a translated version of the message.</a:t>
            </a:r>
          </a:p>
        </p:txBody>
      </p:sp>
      <p:grpSp>
        <p:nvGrpSpPr>
          <p:cNvPr id="77" name="Group 76"/>
          <p:cNvGrpSpPr/>
          <p:nvPr/>
        </p:nvGrpSpPr>
        <p:grpSpPr>
          <a:xfrm>
            <a:off x="334962" y="219075"/>
            <a:ext cx="1524000" cy="1524000"/>
            <a:chOff x="211" y="138"/>
            <a:chExt cx="960" cy="960"/>
          </a:xfrm>
        </p:grpSpPr>
        <p:pic>
          <p:nvPicPr>
            <p:cNvPr id="2097179" name="Picture 2097178"/>
            <p:cNvPicPr>
              <a:picLocks/>
            </p:cNvPicPr>
            <p:nvPr/>
          </p:nvPicPr>
          <p:blipFill>
            <a:blip r:embed="rId2"/>
            <a:srcRect/>
            <a:stretch>
              <a:fillRect/>
            </a:stretch>
          </p:blipFill>
          <p:spPr>
            <a:xfrm>
              <a:off x="211" y="138"/>
              <a:ext cx="960" cy="960"/>
            </a:xfrm>
            <a:prstGeom prst="rect">
              <a:avLst/>
            </a:prstGeom>
            <a:noFill/>
            <a:ln>
              <a:noFill/>
            </a:ln>
          </p:spPr>
        </p:pic>
        <p:sp>
          <p:nvSpPr>
            <p:cNvPr id="1048605" name="TextBox 1048604"/>
            <p:cNvSpPr txBox="1"/>
            <p:nvPr/>
          </p:nvSpPr>
          <p:spPr>
            <a:xfrm>
              <a:off x="355" y="281"/>
              <a:ext cx="670" cy="671"/>
            </a:xfrm>
            <a:prstGeom prst="rect">
              <a:avLst/>
            </a:prstGeom>
            <a:noFill/>
            <a:ln>
              <a:noFill/>
            </a:ln>
          </p:spPr>
          <p:txBody>
            <a:bodyPr vert="horz" lIns="91440" tIns="45720" rIns="91440" bIns="45720" anchor="t"/>
            <a:lstStyle/>
            <a:p>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04"/>
                                        </p:tgtEl>
                                        <p:attrNameLst>
                                          <p:attrName>style.visibility</p:attrName>
                                        </p:attrNameLst>
                                      </p:cBhvr>
                                      <p:to>
                                        <p:strVal val="visible"/>
                                      </p:to>
                                    </p:set>
                                    <p:anim calcmode="lin" valueType="num">
                                      <p:cBhvr>
                                        <p:cTn id="7" dur="500" fill="hold"/>
                                        <p:tgtEl>
                                          <p:spTgt spid="1048604"/>
                                        </p:tgtEl>
                                        <p:attrNameLst>
                                          <p:attrName>ppt_w</p:attrName>
                                        </p:attrNameLst>
                                      </p:cBhvr>
                                      <p:tavLst>
                                        <p:tav tm="0">
                                          <p:val>
                                            <p:fltVal val="0"/>
                                          </p:val>
                                        </p:tav>
                                        <p:tav tm="100000">
                                          <p:val>
                                            <p:strVal val="#ppt_w"/>
                                          </p:val>
                                        </p:tav>
                                      </p:tavLst>
                                    </p:anim>
                                    <p:anim calcmode="lin" valueType="num">
                                      <p:cBhvr>
                                        <p:cTn id="8" dur="500" fill="hold"/>
                                        <p:tgtEl>
                                          <p:spTgt spid="1048604"/>
                                        </p:tgtEl>
                                        <p:attrNameLst>
                                          <p:attrName>ppt_h</p:attrName>
                                        </p:attrNameLst>
                                      </p:cBhvr>
                                      <p:tavLst>
                                        <p:tav tm="0">
                                          <p:val>
                                            <p:fltVal val="0"/>
                                          </p:val>
                                        </p:tav>
                                        <p:tav tm="100000">
                                          <p:val>
                                            <p:strVal val="#ppt_h"/>
                                          </p:val>
                                        </p:tav>
                                      </p:tavLst>
                                    </p:anim>
                                    <p:animEffect transition="in" filter="fade">
                                      <p:cBhvr>
                                        <p:cTn id="9" dur="500"/>
                                        <p:tgtEl>
                                          <p:spTgt spid="1048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334962" y="219075"/>
            <a:ext cx="1524000" cy="1524000"/>
            <a:chOff x="211" y="138"/>
            <a:chExt cx="960" cy="960"/>
          </a:xfrm>
        </p:grpSpPr>
        <p:pic>
          <p:nvPicPr>
            <p:cNvPr id="2097180" name="Picture 2097179"/>
            <p:cNvPicPr>
              <a:picLocks/>
            </p:cNvPicPr>
            <p:nvPr/>
          </p:nvPicPr>
          <p:blipFill>
            <a:blip r:embed="rId2"/>
            <a:srcRect/>
            <a:stretch>
              <a:fillRect/>
            </a:stretch>
          </p:blipFill>
          <p:spPr>
            <a:xfrm>
              <a:off x="211" y="138"/>
              <a:ext cx="960" cy="960"/>
            </a:xfrm>
            <a:prstGeom prst="rect">
              <a:avLst/>
            </a:prstGeom>
            <a:noFill/>
            <a:ln>
              <a:noFill/>
            </a:ln>
          </p:spPr>
        </p:pic>
        <p:sp>
          <p:nvSpPr>
            <p:cNvPr id="1048606" name="TextBox 1048605"/>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181" name="Picture 2097180"/>
          <p:cNvPicPr>
            <a:picLocks/>
          </p:cNvPicPr>
          <p:nvPr/>
        </p:nvPicPr>
        <p:blipFill>
          <a:blip r:embed="rId3"/>
          <a:srcRect/>
          <a:stretch>
            <a:fillRect/>
          </a:stretch>
        </p:blipFill>
        <p:spPr>
          <a:xfrm>
            <a:off x="-512762" y="1944687"/>
            <a:ext cx="4445000" cy="1182687"/>
          </a:xfrm>
          <a:prstGeom prst="rect">
            <a:avLst/>
          </a:prstGeom>
          <a:noFill/>
          <a:ln>
            <a:noFill/>
          </a:ln>
        </p:spPr>
      </p:pic>
      <p:sp>
        <p:nvSpPr>
          <p:cNvPr id="1048607" name="TextBox 1048606"/>
          <p:cNvSpPr txBox="1"/>
          <p:nvPr/>
        </p:nvSpPr>
        <p:spPr>
          <a:xfrm>
            <a:off x="452437" y="2903537"/>
            <a:ext cx="19907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ea typeface="Calibri" pitchFamily="34" charset="0"/>
              </a:rPr>
              <a:t> First One: </a:t>
            </a:r>
          </a:p>
        </p:txBody>
      </p:sp>
      <p:pic>
        <p:nvPicPr>
          <p:cNvPr id="2097182" name="Picture 2097181"/>
          <p:cNvPicPr>
            <a:picLocks/>
          </p:cNvPicPr>
          <p:nvPr/>
        </p:nvPicPr>
        <p:blipFill>
          <a:blip r:embed="rId4"/>
          <a:srcRect/>
          <a:stretch>
            <a:fillRect/>
          </a:stretch>
        </p:blipFill>
        <p:spPr>
          <a:xfrm>
            <a:off x="3713162" y="276225"/>
            <a:ext cx="2752725" cy="6300787"/>
          </a:xfrm>
          <a:prstGeom prst="rect">
            <a:avLst/>
          </a:prstGeom>
          <a:noFill/>
          <a:ln>
            <a:noFill/>
          </a:ln>
        </p:spPr>
      </p:pic>
      <p:sp>
        <p:nvSpPr>
          <p:cNvPr id="1048608" name="TextBox 1048607"/>
          <p:cNvSpPr txBox="1"/>
          <p:nvPr/>
        </p:nvSpPr>
        <p:spPr>
          <a:xfrm>
            <a:off x="82550" y="3427412"/>
            <a:ext cx="3438525" cy="1016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342900" lvl="0" indent="-342900" eaLnBrk="1" latinLnBrk="1" hangingPunct="1">
              <a:spcBef>
                <a:spcPct val="0"/>
              </a:spcBef>
              <a:spcAft>
                <a:spcPct val="0"/>
              </a:spcAft>
              <a:buFont typeface="Arial" pitchFamily="34" charset="0"/>
              <a:buChar char="•"/>
            </a:pPr>
            <a:r>
              <a:rPr lang="en-US" altLang="en-US" sz="2000">
                <a:latin typeface="Century Gothic (Body)"/>
                <a:ea typeface="Calibri" pitchFamily="34" charset="0"/>
              </a:rPr>
              <a:t> Splash Screen</a:t>
            </a:r>
          </a:p>
          <a:p>
            <a:pPr marL="342900" lvl="0" indent="-342900" eaLnBrk="1" latinLnBrk="1" hangingPunct="1">
              <a:spcBef>
                <a:spcPct val="0"/>
              </a:spcBef>
              <a:spcAft>
                <a:spcPct val="0"/>
              </a:spcAft>
              <a:buFont typeface="Arial" pitchFamily="34" charset="0"/>
              <a:buChar char="•"/>
            </a:pPr>
            <a:r>
              <a:rPr lang="en-US" altLang="en-US" sz="2000">
                <a:latin typeface="Century Gothic (Body)"/>
                <a:ea typeface="Calibri" pitchFamily="34" charset="0"/>
              </a:rPr>
              <a:t>Bluetooth Connection</a:t>
            </a:r>
          </a:p>
          <a:p>
            <a:pPr marL="342900" lvl="0" indent="-342900" eaLnBrk="1" latinLnBrk="1" hangingPunct="1">
              <a:spcBef>
                <a:spcPct val="0"/>
              </a:spcBef>
              <a:spcAft>
                <a:spcPct val="0"/>
              </a:spcAft>
              <a:buFont typeface="Arial" pitchFamily="34" charset="0"/>
              <a:buChar char="•"/>
            </a:pPr>
            <a:r>
              <a:rPr lang="en-US" altLang="en-US" sz="2000">
                <a:ea typeface="Calibri" pitchFamily="34" charset="0"/>
              </a:rPr>
              <a:t>Display Screen</a:t>
            </a:r>
          </a:p>
        </p:txBody>
      </p:sp>
      <p:pic>
        <p:nvPicPr>
          <p:cNvPr id="2097183" name="Picture 2097182"/>
          <p:cNvPicPr>
            <a:picLocks/>
          </p:cNvPicPr>
          <p:nvPr/>
        </p:nvPicPr>
        <p:blipFill>
          <a:blip r:embed="rId5"/>
          <a:srcRect/>
          <a:stretch>
            <a:fillRect/>
          </a:stretch>
        </p:blipFill>
        <p:spPr>
          <a:xfrm>
            <a:off x="6600825" y="276225"/>
            <a:ext cx="2752725" cy="6300787"/>
          </a:xfrm>
          <a:prstGeom prst="rect">
            <a:avLst/>
          </a:prstGeom>
          <a:noFill/>
          <a:ln>
            <a:noFill/>
          </a:ln>
        </p:spPr>
      </p:pic>
      <p:pic>
        <p:nvPicPr>
          <p:cNvPr id="2097184" name="Picture 2097183"/>
          <p:cNvPicPr>
            <a:picLocks/>
          </p:cNvPicPr>
          <p:nvPr/>
        </p:nvPicPr>
        <p:blipFill>
          <a:blip r:embed="rId6"/>
          <a:srcRect/>
          <a:stretch>
            <a:fillRect/>
          </a:stretch>
        </p:blipFill>
        <p:spPr>
          <a:xfrm>
            <a:off x="9545638" y="244475"/>
            <a:ext cx="2435225" cy="6302375"/>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81"/>
                                        </p:tgtEl>
                                        <p:attrNameLst>
                                          <p:attrName>style.visibility</p:attrName>
                                        </p:attrNameLst>
                                      </p:cBhvr>
                                      <p:to>
                                        <p:strVal val="visible"/>
                                      </p:to>
                                    </p:set>
                                    <p:animEffect transition="in" filter="barn(inVertical)">
                                      <p:cBhvr>
                                        <p:cTn id="7" dur="500"/>
                                        <p:tgtEl>
                                          <p:spTgt spid="2097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48607"/>
                                        </p:tgtEl>
                                        <p:attrNameLst>
                                          <p:attrName>style.visibility</p:attrName>
                                        </p:attrNameLst>
                                      </p:cBhvr>
                                      <p:to>
                                        <p:strVal val="visible"/>
                                      </p:to>
                                    </p:set>
                                    <p:animEffect transition="in" filter="barn(inVertical)">
                                      <p:cBhvr>
                                        <p:cTn id="12" dur="500"/>
                                        <p:tgtEl>
                                          <p:spTgt spid="10486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48608">
                                            <p:txEl>
                                              <p:pRg st="0" end="0"/>
                                            </p:txEl>
                                          </p:spTgt>
                                        </p:tgtEl>
                                        <p:attrNameLst>
                                          <p:attrName>style.visibility</p:attrName>
                                        </p:attrNameLst>
                                      </p:cBhvr>
                                      <p:to>
                                        <p:strVal val="visible"/>
                                      </p:to>
                                    </p:set>
                                    <p:animEffect transition="in" filter="barn(inVertical)">
                                      <p:cBhvr>
                                        <p:cTn id="17" dur="500"/>
                                        <p:tgtEl>
                                          <p:spTgt spid="104860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nodeType="clickEffect">
                                  <p:stCondLst>
                                    <p:cond delay="0"/>
                                  </p:stCondLst>
                                  <p:childTnLst>
                                    <p:set>
                                      <p:cBhvr>
                                        <p:cTn id="21" dur="1" fill="hold">
                                          <p:stCondLst>
                                            <p:cond delay="0"/>
                                          </p:stCondLst>
                                        </p:cTn>
                                        <p:tgtEl>
                                          <p:spTgt spid="2097182"/>
                                        </p:tgtEl>
                                        <p:attrNameLst>
                                          <p:attrName>style.visibility</p:attrName>
                                        </p:attrNameLst>
                                      </p:cBhvr>
                                      <p:to>
                                        <p:strVal val="visible"/>
                                      </p:to>
                                    </p:set>
                                    <p:anim calcmode="lin" valueType="num">
                                      <p:cBhvr>
                                        <p:cTn id="22" dur="500" fill="hold"/>
                                        <p:tgtEl>
                                          <p:spTgt spid="2097182"/>
                                        </p:tgtEl>
                                        <p:attrNameLst>
                                          <p:attrName>ppt_w</p:attrName>
                                        </p:attrNameLst>
                                      </p:cBhvr>
                                      <p:tavLst>
                                        <p:tav tm="0">
                                          <p:val>
                                            <p:fltVal val="0"/>
                                          </p:val>
                                        </p:tav>
                                        <p:tav tm="100000">
                                          <p:val>
                                            <p:strVal val="#ppt_w"/>
                                          </p:val>
                                        </p:tav>
                                      </p:tavLst>
                                    </p:anim>
                                    <p:anim calcmode="lin" valueType="num">
                                      <p:cBhvr>
                                        <p:cTn id="23" dur="500" fill="hold"/>
                                        <p:tgtEl>
                                          <p:spTgt spid="2097182"/>
                                        </p:tgtEl>
                                        <p:attrNameLst>
                                          <p:attrName>ppt_h</p:attrName>
                                        </p:attrNameLst>
                                      </p:cBhvr>
                                      <p:tavLst>
                                        <p:tav tm="0">
                                          <p:val>
                                            <p:fltVal val="0"/>
                                          </p:val>
                                        </p:tav>
                                        <p:tav tm="100000">
                                          <p:val>
                                            <p:strVal val="#ppt_h"/>
                                          </p:val>
                                        </p:tav>
                                      </p:tavLst>
                                    </p:anim>
                                    <p:animEffect transition="in" filter="fade">
                                      <p:cBhvr>
                                        <p:cTn id="24" dur="500"/>
                                        <p:tgtEl>
                                          <p:spTgt spid="209718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048608">
                                            <p:txEl>
                                              <p:pRg st="1" end="1"/>
                                            </p:txEl>
                                          </p:spTgt>
                                        </p:tgtEl>
                                        <p:attrNameLst>
                                          <p:attrName>style.visibility</p:attrName>
                                        </p:attrNameLst>
                                      </p:cBhvr>
                                      <p:to>
                                        <p:strVal val="visible"/>
                                      </p:to>
                                    </p:set>
                                    <p:animEffect transition="in" filter="barn(inVertical)">
                                      <p:cBhvr>
                                        <p:cTn id="29" dur="500"/>
                                        <p:tgtEl>
                                          <p:spTgt spid="1048608">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2097183"/>
                                        </p:tgtEl>
                                        <p:attrNameLst>
                                          <p:attrName>style.visibility</p:attrName>
                                        </p:attrNameLst>
                                      </p:cBhvr>
                                      <p:to>
                                        <p:strVal val="visible"/>
                                      </p:to>
                                    </p:set>
                                    <p:anim calcmode="lin" valueType="num">
                                      <p:cBhvr>
                                        <p:cTn id="34" dur="500" fill="hold"/>
                                        <p:tgtEl>
                                          <p:spTgt spid="2097183"/>
                                        </p:tgtEl>
                                        <p:attrNameLst>
                                          <p:attrName>ppt_w</p:attrName>
                                        </p:attrNameLst>
                                      </p:cBhvr>
                                      <p:tavLst>
                                        <p:tav tm="0">
                                          <p:val>
                                            <p:fltVal val="0"/>
                                          </p:val>
                                        </p:tav>
                                        <p:tav tm="100000">
                                          <p:val>
                                            <p:strVal val="#ppt_w"/>
                                          </p:val>
                                        </p:tav>
                                      </p:tavLst>
                                    </p:anim>
                                    <p:anim calcmode="lin" valueType="num">
                                      <p:cBhvr>
                                        <p:cTn id="35" dur="500" fill="hold"/>
                                        <p:tgtEl>
                                          <p:spTgt spid="2097183"/>
                                        </p:tgtEl>
                                        <p:attrNameLst>
                                          <p:attrName>ppt_h</p:attrName>
                                        </p:attrNameLst>
                                      </p:cBhvr>
                                      <p:tavLst>
                                        <p:tav tm="0">
                                          <p:val>
                                            <p:fltVal val="0"/>
                                          </p:val>
                                        </p:tav>
                                        <p:tav tm="100000">
                                          <p:val>
                                            <p:strVal val="#ppt_h"/>
                                          </p:val>
                                        </p:tav>
                                      </p:tavLst>
                                    </p:anim>
                                    <p:animEffect transition="in" filter="fade">
                                      <p:cBhvr>
                                        <p:cTn id="36" dur="500"/>
                                        <p:tgtEl>
                                          <p:spTgt spid="209718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1048608">
                                            <p:txEl>
                                              <p:pRg st="2" end="2"/>
                                            </p:txEl>
                                          </p:spTgt>
                                        </p:tgtEl>
                                        <p:attrNameLst>
                                          <p:attrName>style.visibility</p:attrName>
                                        </p:attrNameLst>
                                      </p:cBhvr>
                                      <p:to>
                                        <p:strVal val="visible"/>
                                      </p:to>
                                    </p:set>
                                    <p:animEffect transition="in" filter="barn(inVertical)">
                                      <p:cBhvr>
                                        <p:cTn id="41" dur="500"/>
                                        <p:tgtEl>
                                          <p:spTgt spid="1048608">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nodeType="clickEffect">
                                  <p:stCondLst>
                                    <p:cond delay="0"/>
                                  </p:stCondLst>
                                  <p:childTnLst>
                                    <p:set>
                                      <p:cBhvr>
                                        <p:cTn id="45" dur="1" fill="hold">
                                          <p:stCondLst>
                                            <p:cond delay="0"/>
                                          </p:stCondLst>
                                        </p:cTn>
                                        <p:tgtEl>
                                          <p:spTgt spid="2097184"/>
                                        </p:tgtEl>
                                        <p:attrNameLst>
                                          <p:attrName>style.visibility</p:attrName>
                                        </p:attrNameLst>
                                      </p:cBhvr>
                                      <p:to>
                                        <p:strVal val="visible"/>
                                      </p:to>
                                    </p:set>
                                    <p:anim calcmode="lin" valueType="num">
                                      <p:cBhvr>
                                        <p:cTn id="46" dur="500" fill="hold"/>
                                        <p:tgtEl>
                                          <p:spTgt spid="2097184"/>
                                        </p:tgtEl>
                                        <p:attrNameLst>
                                          <p:attrName>ppt_w</p:attrName>
                                        </p:attrNameLst>
                                      </p:cBhvr>
                                      <p:tavLst>
                                        <p:tav tm="0">
                                          <p:val>
                                            <p:fltVal val="0"/>
                                          </p:val>
                                        </p:tav>
                                        <p:tav tm="100000">
                                          <p:val>
                                            <p:strVal val="#ppt_w"/>
                                          </p:val>
                                        </p:tav>
                                      </p:tavLst>
                                    </p:anim>
                                    <p:anim calcmode="lin" valueType="num">
                                      <p:cBhvr>
                                        <p:cTn id="47" dur="500" fill="hold"/>
                                        <p:tgtEl>
                                          <p:spTgt spid="2097184"/>
                                        </p:tgtEl>
                                        <p:attrNameLst>
                                          <p:attrName>ppt_h</p:attrName>
                                        </p:attrNameLst>
                                      </p:cBhvr>
                                      <p:tavLst>
                                        <p:tav tm="0">
                                          <p:val>
                                            <p:fltVal val="0"/>
                                          </p:val>
                                        </p:tav>
                                        <p:tav tm="100000">
                                          <p:val>
                                            <p:strVal val="#ppt_h"/>
                                          </p:val>
                                        </p:tav>
                                      </p:tavLst>
                                    </p:anim>
                                    <p:animEffect transition="in" filter="fade">
                                      <p:cBhvr>
                                        <p:cTn id="48" dur="500"/>
                                        <p:tgtEl>
                                          <p:spTgt spid="209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Box 1048608"/>
          <p:cNvSpPr txBox="1"/>
          <p:nvPr/>
        </p:nvSpPr>
        <p:spPr>
          <a:xfrm>
            <a:off x="234950" y="2349500"/>
            <a:ext cx="27051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0" lvl="0" indent="0" eaLnBrk="1" latinLnBrk="1" hangingPunct="1">
              <a:spcBef>
                <a:spcPct val="0"/>
              </a:spcBef>
              <a:spcAft>
                <a:spcPct val="0"/>
              </a:spcAft>
              <a:buFontTx/>
              <a:buNone/>
            </a:pPr>
            <a:r>
              <a:rPr lang="en-US" altLang="en-US" sz="2800">
                <a:latin typeface="Century Gothic (Body)"/>
                <a:ea typeface="Calibri" pitchFamily="34" charset="0"/>
              </a:rPr>
              <a:t> Second One: </a:t>
            </a:r>
          </a:p>
        </p:txBody>
      </p:sp>
      <p:grpSp>
        <p:nvGrpSpPr>
          <p:cNvPr id="81" name="Group 80"/>
          <p:cNvGrpSpPr/>
          <p:nvPr/>
        </p:nvGrpSpPr>
        <p:grpSpPr>
          <a:xfrm>
            <a:off x="334962" y="219075"/>
            <a:ext cx="1524000" cy="1524000"/>
            <a:chOff x="211" y="138"/>
            <a:chExt cx="960" cy="960"/>
          </a:xfrm>
        </p:grpSpPr>
        <p:pic>
          <p:nvPicPr>
            <p:cNvPr id="2097185" name="Picture 2097184"/>
            <p:cNvPicPr>
              <a:picLocks/>
            </p:cNvPicPr>
            <p:nvPr/>
          </p:nvPicPr>
          <p:blipFill>
            <a:blip r:embed="rId2"/>
            <a:srcRect/>
            <a:stretch>
              <a:fillRect/>
            </a:stretch>
          </p:blipFill>
          <p:spPr>
            <a:xfrm>
              <a:off x="211" y="138"/>
              <a:ext cx="960" cy="960"/>
            </a:xfrm>
            <a:prstGeom prst="rect">
              <a:avLst/>
            </a:prstGeom>
            <a:noFill/>
            <a:ln>
              <a:noFill/>
            </a:ln>
          </p:spPr>
        </p:pic>
        <p:sp>
          <p:nvSpPr>
            <p:cNvPr id="1048610" name="TextBox 1048609"/>
            <p:cNvSpPr txBox="1"/>
            <p:nvPr/>
          </p:nvSpPr>
          <p:spPr>
            <a:xfrm>
              <a:off x="355" y="281"/>
              <a:ext cx="670" cy="671"/>
            </a:xfrm>
            <a:prstGeom prst="rect">
              <a:avLst/>
            </a:prstGeom>
            <a:noFill/>
            <a:ln>
              <a:noFill/>
            </a:ln>
          </p:spPr>
          <p:txBody>
            <a:bodyPr vert="horz" lIns="91440" tIns="45720" rIns="91440" bIns="45720" anchor="t"/>
            <a:lstStyle/>
            <a:p>
              <a:endParaRPr/>
            </a:p>
          </p:txBody>
        </p:sp>
      </p:grpSp>
      <p:sp>
        <p:nvSpPr>
          <p:cNvPr id="1048611" name="TextBox 1048610"/>
          <p:cNvSpPr txBox="1"/>
          <p:nvPr/>
        </p:nvSpPr>
        <p:spPr>
          <a:xfrm>
            <a:off x="0" y="2871787"/>
            <a:ext cx="3440112" cy="1016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ts val="600"/>
              </a:spcAft>
              <a:buClr>
                <a:schemeClr val="accent1"/>
              </a:buClr>
              <a:buSzPct val="100000"/>
              <a:buFont typeface="Wingdings 2" pitchFamily="18" charset="2"/>
              <a:buChar char=""/>
              <a:defRPr sz="1800" b="0" i="0" u="none" baseline="0">
                <a:solidFill>
                  <a:schemeClr val="dk1"/>
                </a:solidFill>
                <a:latin typeface="Century Gothic" pitchFamily="34" charset="0"/>
                <a:sym typeface="Century Gothic" pitchFamily="34" charset="0"/>
              </a:defRPr>
            </a:lvl1pPr>
            <a:lvl2pPr marL="742950" indent="-285750" algn="l" rtl="0" fontAlgn="base" latinLnBrk="1">
              <a:lnSpc>
                <a:spcPct val="100000"/>
              </a:lnSpc>
              <a:spcBef>
                <a:spcPct val="20000"/>
              </a:spcBef>
              <a:spcAft>
                <a:spcPts val="600"/>
              </a:spcAft>
              <a:buClr>
                <a:schemeClr val="accent1"/>
              </a:buClr>
              <a:buSzPct val="100000"/>
              <a:buFont typeface="Wingdings 2" pitchFamily="18" charset="2"/>
              <a:buChar char=""/>
              <a:defRPr sz="1600" b="0" i="0" u="none" baseline="0">
                <a:solidFill>
                  <a:schemeClr val="dk1"/>
                </a:solidFill>
                <a:latin typeface="Century Gothic" pitchFamily="34" charset="0"/>
                <a:sym typeface="Century Gothic" pitchFamily="34" charset="0"/>
              </a:defRPr>
            </a:lvl2pPr>
            <a:lvl3pPr marL="1143000" indent="-228600" algn="l" rtl="0" fontAlgn="base" latinLnBrk="1">
              <a:lnSpc>
                <a:spcPct val="100000"/>
              </a:lnSpc>
              <a:spcBef>
                <a:spcPct val="20000"/>
              </a:spcBef>
              <a:spcAft>
                <a:spcPts val="600"/>
              </a:spcAft>
              <a:buClr>
                <a:schemeClr val="accent1"/>
              </a:buClr>
              <a:buSzPct val="100000"/>
              <a:buFont typeface="Wingdings 2" pitchFamily="18" charset="2"/>
              <a:buChar char=""/>
              <a:defRPr sz="1400" b="0" i="0" u="none" baseline="0">
                <a:solidFill>
                  <a:schemeClr val="dk1"/>
                </a:solidFill>
                <a:latin typeface="Century Gothic" pitchFamily="34" charset="0"/>
                <a:sym typeface="Century Gothic" pitchFamily="34" charset="0"/>
              </a:defRPr>
            </a:lvl3pPr>
            <a:lvl4pPr marL="16002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4pPr>
            <a:lvl5pPr marL="2057400" indent="-228600" algn="l" rtl="0" fontAlgn="base" latinLnBrk="1">
              <a:lnSpc>
                <a:spcPct val="100000"/>
              </a:lnSpc>
              <a:spcBef>
                <a:spcPct val="20000"/>
              </a:spcBef>
              <a:spcAft>
                <a:spcPts val="600"/>
              </a:spcAft>
              <a:buClr>
                <a:schemeClr val="accent1"/>
              </a:buClr>
              <a:buSzPct val="100000"/>
              <a:buFont typeface="Wingdings 2" pitchFamily="18" charset="2"/>
              <a:buChar char=""/>
              <a:defRPr sz="1200" b="0" i="0" u="none" baseline="0">
                <a:solidFill>
                  <a:schemeClr val="dk1"/>
                </a:solidFill>
                <a:latin typeface="Century Gothic" pitchFamily="34" charset="0"/>
                <a:sym typeface="Century Gothic" pitchFamily="34" charset="0"/>
              </a:defRPr>
            </a:lvl5pPr>
          </a:lstStyle>
          <a:p>
            <a:pPr marL="342900" lvl="0" indent="-342900" eaLnBrk="1" latinLnBrk="1" hangingPunct="1">
              <a:spcBef>
                <a:spcPct val="0"/>
              </a:spcBef>
              <a:spcAft>
                <a:spcPct val="0"/>
              </a:spcAft>
              <a:buFont typeface="Arial" pitchFamily="34" charset="0"/>
              <a:buChar char="•"/>
            </a:pPr>
            <a:r>
              <a:rPr lang="en-US" altLang="en-US" sz="2000">
                <a:latin typeface="Century Gothic (Body)"/>
                <a:ea typeface="Calibri" pitchFamily="34" charset="0"/>
              </a:rPr>
              <a:t> Splash Screen</a:t>
            </a:r>
          </a:p>
          <a:p>
            <a:pPr marL="342900" lvl="0" indent="-342900" eaLnBrk="1" latinLnBrk="1" hangingPunct="1">
              <a:spcBef>
                <a:spcPct val="0"/>
              </a:spcBef>
              <a:spcAft>
                <a:spcPct val="0"/>
              </a:spcAft>
              <a:buFont typeface="Arial" pitchFamily="34" charset="0"/>
              <a:buChar char="•"/>
            </a:pPr>
            <a:r>
              <a:rPr lang="en-US" altLang="en-US" sz="2000">
                <a:latin typeface="Century Gothic (Body)"/>
                <a:ea typeface="Calibri" pitchFamily="34" charset="0"/>
              </a:rPr>
              <a:t>Bluetooth Connection</a:t>
            </a:r>
          </a:p>
          <a:p>
            <a:pPr marL="342900" lvl="0" indent="-342900" eaLnBrk="1" latinLnBrk="1" hangingPunct="1">
              <a:spcBef>
                <a:spcPct val="0"/>
              </a:spcBef>
              <a:spcAft>
                <a:spcPct val="0"/>
              </a:spcAft>
              <a:buFont typeface="Arial" pitchFamily="34" charset="0"/>
              <a:buChar char="•"/>
            </a:pPr>
            <a:r>
              <a:rPr lang="en-US" altLang="en-US" sz="2000">
                <a:ea typeface="Calibri" pitchFamily="34" charset="0"/>
              </a:rPr>
              <a:t>Display Screen</a:t>
            </a:r>
          </a:p>
        </p:txBody>
      </p:sp>
      <p:pic>
        <p:nvPicPr>
          <p:cNvPr id="2097186" name="Picture 2097185"/>
          <p:cNvPicPr>
            <a:picLocks/>
          </p:cNvPicPr>
          <p:nvPr/>
        </p:nvPicPr>
        <p:blipFill>
          <a:blip r:embed="rId3"/>
          <a:srcRect/>
          <a:stretch>
            <a:fillRect/>
          </a:stretch>
        </p:blipFill>
        <p:spPr>
          <a:xfrm>
            <a:off x="3211512" y="0"/>
            <a:ext cx="2884487" cy="6858000"/>
          </a:xfrm>
          <a:prstGeom prst="rect">
            <a:avLst/>
          </a:prstGeom>
          <a:noFill/>
          <a:ln>
            <a:noFill/>
          </a:ln>
        </p:spPr>
      </p:pic>
      <p:pic>
        <p:nvPicPr>
          <p:cNvPr id="2097187" name="Picture 2097186"/>
          <p:cNvPicPr>
            <a:picLocks/>
          </p:cNvPicPr>
          <p:nvPr/>
        </p:nvPicPr>
        <p:blipFill>
          <a:blip r:embed="rId4"/>
          <a:srcRect/>
          <a:stretch>
            <a:fillRect/>
          </a:stretch>
        </p:blipFill>
        <p:spPr>
          <a:xfrm>
            <a:off x="6200775" y="-6350"/>
            <a:ext cx="2884487" cy="6858000"/>
          </a:xfrm>
          <a:prstGeom prst="rect">
            <a:avLst/>
          </a:prstGeom>
          <a:noFill/>
          <a:ln>
            <a:noFill/>
          </a:ln>
        </p:spPr>
      </p:pic>
      <p:pic>
        <p:nvPicPr>
          <p:cNvPr id="2097188" name="Picture 2097187"/>
          <p:cNvPicPr>
            <a:picLocks/>
          </p:cNvPicPr>
          <p:nvPr/>
        </p:nvPicPr>
        <p:blipFill>
          <a:blip r:embed="rId5"/>
          <a:srcRect/>
          <a:stretch>
            <a:fillRect/>
          </a:stretch>
        </p:blipFill>
        <p:spPr>
          <a:xfrm>
            <a:off x="9191625" y="-6350"/>
            <a:ext cx="2805112"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09"/>
                                        </p:tgtEl>
                                        <p:attrNameLst>
                                          <p:attrName>style.visibility</p:attrName>
                                        </p:attrNameLst>
                                      </p:cBhvr>
                                      <p:to>
                                        <p:strVal val="visible"/>
                                      </p:to>
                                    </p:set>
                                    <p:animEffect transition="in" filter="barn(inVertical)">
                                      <p:cBhvr>
                                        <p:cTn id="7" dur="500"/>
                                        <p:tgtEl>
                                          <p:spTgt spid="1048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48611">
                                            <p:txEl>
                                              <p:pRg st="0" end="0"/>
                                            </p:txEl>
                                          </p:spTgt>
                                        </p:tgtEl>
                                        <p:attrNameLst>
                                          <p:attrName>style.visibility</p:attrName>
                                        </p:attrNameLst>
                                      </p:cBhvr>
                                      <p:to>
                                        <p:strVal val="visible"/>
                                      </p:to>
                                    </p:set>
                                    <p:animEffect transition="in" filter="barn(inVertical)">
                                      <p:cBhvr>
                                        <p:cTn id="12" dur="500"/>
                                        <p:tgtEl>
                                          <p:spTgt spid="1048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2097186"/>
                                        </p:tgtEl>
                                        <p:attrNameLst>
                                          <p:attrName>style.visibility</p:attrName>
                                        </p:attrNameLst>
                                      </p:cBhvr>
                                      <p:to>
                                        <p:strVal val="visible"/>
                                      </p:to>
                                    </p:set>
                                    <p:anim calcmode="lin" valueType="num">
                                      <p:cBhvr>
                                        <p:cTn id="17" dur="500" fill="hold"/>
                                        <p:tgtEl>
                                          <p:spTgt spid="2097186"/>
                                        </p:tgtEl>
                                        <p:attrNameLst>
                                          <p:attrName>ppt_w</p:attrName>
                                        </p:attrNameLst>
                                      </p:cBhvr>
                                      <p:tavLst>
                                        <p:tav tm="0">
                                          <p:val>
                                            <p:fltVal val="0"/>
                                          </p:val>
                                        </p:tav>
                                        <p:tav tm="100000">
                                          <p:val>
                                            <p:strVal val="#ppt_w"/>
                                          </p:val>
                                        </p:tav>
                                      </p:tavLst>
                                    </p:anim>
                                    <p:anim calcmode="lin" valueType="num">
                                      <p:cBhvr>
                                        <p:cTn id="18" dur="500" fill="hold"/>
                                        <p:tgtEl>
                                          <p:spTgt spid="2097186"/>
                                        </p:tgtEl>
                                        <p:attrNameLst>
                                          <p:attrName>ppt_h</p:attrName>
                                        </p:attrNameLst>
                                      </p:cBhvr>
                                      <p:tavLst>
                                        <p:tav tm="0">
                                          <p:val>
                                            <p:fltVal val="0"/>
                                          </p:val>
                                        </p:tav>
                                        <p:tav tm="100000">
                                          <p:val>
                                            <p:strVal val="#ppt_h"/>
                                          </p:val>
                                        </p:tav>
                                      </p:tavLst>
                                    </p:anim>
                                    <p:animEffect transition="in" filter="fade">
                                      <p:cBhvr>
                                        <p:cTn id="19" dur="500"/>
                                        <p:tgtEl>
                                          <p:spTgt spid="20971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048611">
                                            <p:txEl>
                                              <p:pRg st="1" end="1"/>
                                            </p:txEl>
                                          </p:spTgt>
                                        </p:tgtEl>
                                        <p:attrNameLst>
                                          <p:attrName>style.visibility</p:attrName>
                                        </p:attrNameLst>
                                      </p:cBhvr>
                                      <p:to>
                                        <p:strVal val="visible"/>
                                      </p:to>
                                    </p:set>
                                    <p:animEffect transition="in" filter="barn(inVertical)">
                                      <p:cBhvr>
                                        <p:cTn id="24" dur="500"/>
                                        <p:tgtEl>
                                          <p:spTgt spid="104861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2097187"/>
                                        </p:tgtEl>
                                        <p:attrNameLst>
                                          <p:attrName>style.visibility</p:attrName>
                                        </p:attrNameLst>
                                      </p:cBhvr>
                                      <p:to>
                                        <p:strVal val="visible"/>
                                      </p:to>
                                    </p:set>
                                    <p:anim calcmode="lin" valueType="num">
                                      <p:cBhvr>
                                        <p:cTn id="29" dur="500" fill="hold"/>
                                        <p:tgtEl>
                                          <p:spTgt spid="2097187"/>
                                        </p:tgtEl>
                                        <p:attrNameLst>
                                          <p:attrName>ppt_w</p:attrName>
                                        </p:attrNameLst>
                                      </p:cBhvr>
                                      <p:tavLst>
                                        <p:tav tm="0">
                                          <p:val>
                                            <p:fltVal val="0"/>
                                          </p:val>
                                        </p:tav>
                                        <p:tav tm="100000">
                                          <p:val>
                                            <p:strVal val="#ppt_w"/>
                                          </p:val>
                                        </p:tav>
                                      </p:tavLst>
                                    </p:anim>
                                    <p:anim calcmode="lin" valueType="num">
                                      <p:cBhvr>
                                        <p:cTn id="30" dur="500" fill="hold"/>
                                        <p:tgtEl>
                                          <p:spTgt spid="2097187"/>
                                        </p:tgtEl>
                                        <p:attrNameLst>
                                          <p:attrName>ppt_h</p:attrName>
                                        </p:attrNameLst>
                                      </p:cBhvr>
                                      <p:tavLst>
                                        <p:tav tm="0">
                                          <p:val>
                                            <p:fltVal val="0"/>
                                          </p:val>
                                        </p:tav>
                                        <p:tav tm="100000">
                                          <p:val>
                                            <p:strVal val="#ppt_h"/>
                                          </p:val>
                                        </p:tav>
                                      </p:tavLst>
                                    </p:anim>
                                    <p:animEffect transition="in" filter="fade">
                                      <p:cBhvr>
                                        <p:cTn id="31" dur="500"/>
                                        <p:tgtEl>
                                          <p:spTgt spid="20971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1048611">
                                            <p:txEl>
                                              <p:pRg st="2" end="2"/>
                                            </p:txEl>
                                          </p:spTgt>
                                        </p:tgtEl>
                                        <p:attrNameLst>
                                          <p:attrName>style.visibility</p:attrName>
                                        </p:attrNameLst>
                                      </p:cBhvr>
                                      <p:to>
                                        <p:strVal val="visible"/>
                                      </p:to>
                                    </p:set>
                                    <p:animEffect transition="in" filter="barn(inVertical)">
                                      <p:cBhvr>
                                        <p:cTn id="36" dur="500"/>
                                        <p:tgtEl>
                                          <p:spTgt spid="1048611">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nodeType="clickEffect">
                                  <p:stCondLst>
                                    <p:cond delay="0"/>
                                  </p:stCondLst>
                                  <p:childTnLst>
                                    <p:set>
                                      <p:cBhvr>
                                        <p:cTn id="40" dur="1" fill="hold">
                                          <p:stCondLst>
                                            <p:cond delay="0"/>
                                          </p:stCondLst>
                                        </p:cTn>
                                        <p:tgtEl>
                                          <p:spTgt spid="2097188"/>
                                        </p:tgtEl>
                                        <p:attrNameLst>
                                          <p:attrName>style.visibility</p:attrName>
                                        </p:attrNameLst>
                                      </p:cBhvr>
                                      <p:to>
                                        <p:strVal val="visible"/>
                                      </p:to>
                                    </p:set>
                                    <p:anim calcmode="lin" valueType="num">
                                      <p:cBhvr>
                                        <p:cTn id="41" dur="500" fill="hold"/>
                                        <p:tgtEl>
                                          <p:spTgt spid="2097188"/>
                                        </p:tgtEl>
                                        <p:attrNameLst>
                                          <p:attrName>ppt_w</p:attrName>
                                        </p:attrNameLst>
                                      </p:cBhvr>
                                      <p:tavLst>
                                        <p:tav tm="0">
                                          <p:val>
                                            <p:fltVal val="0"/>
                                          </p:val>
                                        </p:tav>
                                        <p:tav tm="100000">
                                          <p:val>
                                            <p:strVal val="#ppt_w"/>
                                          </p:val>
                                        </p:tav>
                                      </p:tavLst>
                                    </p:anim>
                                    <p:anim calcmode="lin" valueType="num">
                                      <p:cBhvr>
                                        <p:cTn id="42" dur="500" fill="hold"/>
                                        <p:tgtEl>
                                          <p:spTgt spid="2097188"/>
                                        </p:tgtEl>
                                        <p:attrNameLst>
                                          <p:attrName>ppt_h</p:attrName>
                                        </p:attrNameLst>
                                      </p:cBhvr>
                                      <p:tavLst>
                                        <p:tav tm="0">
                                          <p:val>
                                            <p:fltVal val="0"/>
                                          </p:val>
                                        </p:tav>
                                        <p:tav tm="100000">
                                          <p:val>
                                            <p:strVal val="#ppt_h"/>
                                          </p:val>
                                        </p:tav>
                                      </p:tavLst>
                                    </p:anim>
                                    <p:animEffect transition="in" filter="fade">
                                      <p:cBhvr>
                                        <p:cTn id="43" dur="500"/>
                                        <p:tgtEl>
                                          <p:spTgt spid="209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9" name="Picture 2097188"/>
          <p:cNvPicPr>
            <a:picLocks/>
          </p:cNvPicPr>
          <p:nvPr/>
        </p:nvPicPr>
        <p:blipFill>
          <a:blip r:embed="rId5"/>
          <a:srcRect/>
          <a:stretch>
            <a:fillRect/>
          </a:stretch>
        </p:blipFill>
        <p:spPr>
          <a:xfrm>
            <a:off x="-512762" y="1944687"/>
            <a:ext cx="4445000" cy="1182687"/>
          </a:xfrm>
          <a:prstGeom prst="rect">
            <a:avLst/>
          </a:prstGeom>
          <a:noFill/>
          <a:ln>
            <a:noFill/>
          </a:ln>
        </p:spPr>
      </p:pic>
      <p:grpSp>
        <p:nvGrpSpPr>
          <p:cNvPr id="83" name="Group 82"/>
          <p:cNvGrpSpPr/>
          <p:nvPr/>
        </p:nvGrpSpPr>
        <p:grpSpPr>
          <a:xfrm>
            <a:off x="334962" y="219075"/>
            <a:ext cx="1524000" cy="1524000"/>
            <a:chOff x="211" y="138"/>
            <a:chExt cx="960" cy="960"/>
          </a:xfrm>
        </p:grpSpPr>
        <p:pic>
          <p:nvPicPr>
            <p:cNvPr id="2097190" name="Picture 2097189"/>
            <p:cNvPicPr>
              <a:picLocks/>
            </p:cNvPicPr>
            <p:nvPr/>
          </p:nvPicPr>
          <p:blipFill>
            <a:blip r:embed="rId6"/>
            <a:srcRect/>
            <a:stretch>
              <a:fillRect/>
            </a:stretch>
          </p:blipFill>
          <p:spPr>
            <a:xfrm>
              <a:off x="211" y="138"/>
              <a:ext cx="960" cy="960"/>
            </a:xfrm>
            <a:prstGeom prst="rect">
              <a:avLst/>
            </a:prstGeom>
            <a:noFill/>
            <a:ln>
              <a:noFill/>
            </a:ln>
          </p:spPr>
        </p:pic>
        <p:sp>
          <p:nvSpPr>
            <p:cNvPr id="1048612" name="TextBox 1048611"/>
            <p:cNvSpPr txBox="1"/>
            <p:nvPr/>
          </p:nvSpPr>
          <p:spPr>
            <a:xfrm>
              <a:off x="355" y="281"/>
              <a:ext cx="670" cy="671"/>
            </a:xfrm>
            <a:prstGeom prst="rect">
              <a:avLst/>
            </a:prstGeom>
            <a:noFill/>
            <a:ln>
              <a:noFill/>
            </a:ln>
          </p:spPr>
          <p:txBody>
            <a:bodyPr vert="horz" lIns="91440" tIns="45720" rIns="91440" bIns="45720" anchor="t"/>
            <a:lstStyle/>
            <a:p>
              <a:endParaRPr/>
            </a:p>
          </p:txBody>
        </p:sp>
      </p:grpSp>
      <p:pic>
        <p:nvPicPr>
          <p:cNvPr id="2097191" name="Picture 2097190">
            <a:hlinkClick r:id="" action="ppaction://media"/>
          </p:cNvPr>
          <p:cNvPicPr>
            <a:picLocks/>
          </p:cNvPicPr>
          <p:nvPr>
            <a:videoFile r:link="rId2"/>
            <p:extLst>
              <p:ext uri="{DAA4B4D4-6D71-4841-9C94-3DE7FCFB9230}">
                <p14:media xmlns:p14="http://schemas.microsoft.com/office/powerpoint/2010/main" r:link="rId3"/>
              </p:ext>
            </p:extLst>
          </p:nvPr>
        </p:nvPicPr>
        <p:blipFill>
          <a:blip r:embed="rId7"/>
          <a:srcRect/>
          <a:stretch>
            <a:fillRect/>
          </a:stretch>
        </p:blipFill>
        <p:spPr>
          <a:xfrm>
            <a:off x="3657600" y="654050"/>
            <a:ext cx="8312150" cy="56435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97189"/>
                                        </p:tgtEl>
                                        <p:attrNameLst>
                                          <p:attrName>style.visibility</p:attrName>
                                        </p:attrNameLst>
                                      </p:cBhvr>
                                      <p:to>
                                        <p:strVal val="visible"/>
                                      </p:to>
                                    </p:set>
                                    <p:animEffect transition="in" filter="barn(inVertical)">
                                      <p:cBhvr>
                                        <p:cTn id="7" dur="500"/>
                                        <p:tgtEl>
                                          <p:spTgt spid="2097189"/>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39936" fill="hold"/>
                                        <p:tgtEl>
                                          <p:spTgt spid="209719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2" fill="hold" display="0">
                  <p:stCondLst>
                    <p:cond delay="indefinite"/>
                  </p:stCondLst>
                </p:cTn>
                <p:tgtEl>
                  <p:spTgt spid="2097191"/>
                </p:tgtEl>
              </p:cMediaNode>
            </p:video>
            <p:seq concurrent="1" nextAc="seek">
              <p:cTn id="13" restart="whenNotActive" fill="hold" evtFilter="cancelBubble" nodeType="interactiveSeq">
                <p:stCondLst>
                  <p:cond evt="onClick" delay="0">
                    <p:tgtEl>
                      <p:spTgt spid="2097191"/>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2097191"/>
                                        </p:tgtEl>
                                      </p:cBhvr>
                                    </p:cmd>
                                  </p:childTnLst>
                                </p:cTn>
                              </p:par>
                            </p:childTnLst>
                          </p:cTn>
                        </p:par>
                      </p:childTnLst>
                    </p:cTn>
                  </p:par>
                </p:childTnLst>
              </p:cTn>
              <p:nextCondLst>
                <p:cond evt="onClick" delay="0">
                  <p:tgtEl>
                    <p:spTgt spid="2097191"/>
                  </p:tgtEl>
                </p:cond>
              </p:nextCondLst>
            </p:seq>
          </p:childTnLst>
        </p:cTn>
      </p:par>
    </p:tnLst>
  </p:timing>
</p:sld>
</file>

<file path=ppt/theme/theme1.xml><?xml version="1.0" encoding="utf-8"?>
<a:theme xmlns:a="http://schemas.openxmlformats.org/drawingml/2006/main" name="Office 主题">
  <a:themeElements>
    <a:clrScheme name="Default Color Scheme">
      <a:dk1>
        <a:srgbClr val="FFFFFF"/>
      </a:dk1>
      <a:lt1>
        <a:srgbClr val="000000"/>
      </a:lt1>
      <a:dk2>
        <a:srgbClr val="212121"/>
      </a:dk2>
      <a:lt2>
        <a:srgbClr val="636363"/>
      </a:lt2>
      <a:accent1>
        <a:srgbClr val="00C6BB"/>
      </a:accent1>
      <a:accent2>
        <a:srgbClr val="6FEBA0"/>
      </a:accent2>
      <a:accent3>
        <a:srgbClr val="AAAAAA"/>
      </a:accent3>
      <a:accent4>
        <a:srgbClr val="DCDCDC"/>
      </a:accent4>
      <a:accent5>
        <a:srgbClr val="AADFD9"/>
      </a:accent5>
      <a:accent6>
        <a:srgbClr val="63D38F"/>
      </a:accent6>
      <a:hlink>
        <a:srgbClr val="8F8F8F"/>
      </a:hlink>
      <a:folHlink>
        <a:srgbClr val="A5A5A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FFFFFF"/>
        </a:dk1>
        <a:lt1>
          <a:srgbClr val="000000"/>
        </a:lt1>
        <a:dk2>
          <a:srgbClr val="212121"/>
        </a:dk2>
        <a:lt2>
          <a:srgbClr val="636363"/>
        </a:lt2>
        <a:accent1>
          <a:srgbClr val="00C6BB"/>
        </a:accent1>
        <a:accent2>
          <a:srgbClr val="6FEBA0"/>
        </a:accent2>
        <a:accent3>
          <a:srgbClr val="AAAAAA"/>
        </a:accent3>
        <a:accent4>
          <a:srgbClr val="DCDCDC"/>
        </a:accent4>
        <a:accent5>
          <a:srgbClr val="AADFD9"/>
        </a:accent5>
        <a:accent6>
          <a:srgbClr val="63D38F"/>
        </a:accent6>
        <a:hlink>
          <a:srgbClr val="8F8F8F"/>
        </a:hlink>
        <a:folHlink>
          <a:srgbClr val="A5A5A5"/>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Custom</PresentationFormat>
  <Paragraphs>25</Paragraphs>
  <Slides>29</Slides>
  <Notes>0</Notes>
  <HiddenSlides>0</HiddenSlides>
  <MMClips>1</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 TOP</dc:creator>
  <cp:lastModifiedBy>TOPTEN</cp:lastModifiedBy>
  <cp:revision>1</cp:revision>
  <dcterms:created xsi:type="dcterms:W3CDTF">2021-07-11T10:43:16Z</dcterms:created>
  <dcterms:modified xsi:type="dcterms:W3CDTF">2022-08-05T07:50:25Z</dcterms:modified>
</cp:coreProperties>
</file>