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746" r:id="rId6"/>
    <p:sldId id="745" r:id="rId7"/>
    <p:sldId id="748" r:id="rId8"/>
    <p:sldId id="747" r:id="rId9"/>
    <p:sldId id="751" r:id="rId10"/>
    <p:sldId id="750" r:id="rId11"/>
    <p:sldId id="749" r:id="rId12"/>
    <p:sldId id="726" r:id="rId13"/>
    <p:sldId id="720" r:id="rId14"/>
    <p:sldId id="752" r:id="rId15"/>
    <p:sldId id="754" r:id="rId16"/>
    <p:sldId id="722" r:id="rId17"/>
    <p:sldId id="25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21C5AA"/>
    <a:srgbClr val="020518"/>
    <a:srgbClr val="939393"/>
    <a:srgbClr val="5B9BD5"/>
    <a:srgbClr val="70AD47"/>
    <a:srgbClr val="ED7D31"/>
    <a:srgbClr val="060606"/>
    <a:srgbClr val="404040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6A126-977C-413B-A403-3B7506B25808}" v="706" dt="2020-03-24T17:02:30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87865" autoAdjust="0"/>
  </p:normalViewPr>
  <p:slideViewPr>
    <p:cSldViewPr snapToGrid="0">
      <p:cViewPr varScale="1">
        <p:scale>
          <a:sx n="100" d="100"/>
          <a:sy n="100" d="100"/>
        </p:scale>
        <p:origin x="13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l MIGLIORINI" userId="05c3bafb-932f-403b-981e-bebea9100015" providerId="ADAL" clId="{7F96A126-977C-413B-A403-3B7506B25808}"/>
    <pc:docChg chg="undo custSel addSld delSld modSld sldOrd">
      <pc:chgData name="Gael MIGLIORINI" userId="05c3bafb-932f-403b-981e-bebea9100015" providerId="ADAL" clId="{7F96A126-977C-413B-A403-3B7506B25808}" dt="2020-03-24T17:02:34.751" v="5706" actId="1076"/>
      <pc:docMkLst>
        <pc:docMk/>
      </pc:docMkLst>
      <pc:sldChg chg="modSp mod">
        <pc:chgData name="Gael MIGLIORINI" userId="05c3bafb-932f-403b-981e-bebea9100015" providerId="ADAL" clId="{7F96A126-977C-413B-A403-3B7506B25808}" dt="2020-03-24T16:46:03.228" v="5423" actId="1036"/>
        <pc:sldMkLst>
          <pc:docMk/>
          <pc:sldMk cId="457106895" sldId="256"/>
        </pc:sldMkLst>
        <pc:spChg chg="mod">
          <ac:chgData name="Gael MIGLIORINI" userId="05c3bafb-932f-403b-981e-bebea9100015" providerId="ADAL" clId="{7F96A126-977C-413B-A403-3B7506B25808}" dt="2020-03-24T13:14:14.510" v="34" actId="14100"/>
          <ac:spMkLst>
            <pc:docMk/>
            <pc:sldMk cId="457106895" sldId="256"/>
            <ac:spMk id="2" creationId="{3151C05C-F5A6-45A3-AA38-96DD617E25A7}"/>
          </ac:spMkLst>
        </pc:spChg>
        <pc:spChg chg="mod">
          <ac:chgData name="Gael MIGLIORINI" userId="05c3bafb-932f-403b-981e-bebea9100015" providerId="ADAL" clId="{7F96A126-977C-413B-A403-3B7506B25808}" dt="2020-03-24T13:14:39.348" v="45" actId="20577"/>
          <ac:spMkLst>
            <pc:docMk/>
            <pc:sldMk cId="457106895" sldId="256"/>
            <ac:spMk id="3" creationId="{F75F6081-A78B-409B-8C92-E11DE0D91CA9}"/>
          </ac:spMkLst>
        </pc:spChg>
        <pc:spChg chg="mod">
          <ac:chgData name="Gael MIGLIORINI" userId="05c3bafb-932f-403b-981e-bebea9100015" providerId="ADAL" clId="{7F96A126-977C-413B-A403-3B7506B25808}" dt="2020-03-24T16:46:03.228" v="5423" actId="1036"/>
          <ac:spMkLst>
            <pc:docMk/>
            <pc:sldMk cId="457106895" sldId="256"/>
            <ac:spMk id="4" creationId="{F7DA4EF6-1018-4D5B-B8A7-898E37C2CCFE}"/>
          </ac:spMkLst>
        </pc:spChg>
      </pc:sldChg>
      <pc:sldChg chg="add del">
        <pc:chgData name="Gael MIGLIORINI" userId="05c3bafb-932f-403b-981e-bebea9100015" providerId="ADAL" clId="{7F96A126-977C-413B-A403-3B7506B25808}" dt="2020-03-24T13:16:35.365" v="136" actId="47"/>
        <pc:sldMkLst>
          <pc:docMk/>
          <pc:sldMk cId="2738554157" sldId="291"/>
        </pc:sldMkLst>
      </pc:sldChg>
      <pc:sldChg chg="addSp delSp modSp del mod">
        <pc:chgData name="Gael MIGLIORINI" userId="05c3bafb-932f-403b-981e-bebea9100015" providerId="ADAL" clId="{7F96A126-977C-413B-A403-3B7506B25808}" dt="2020-03-24T15:26:59.342" v="3740" actId="47"/>
        <pc:sldMkLst>
          <pc:docMk/>
          <pc:sldMk cId="374515515" sldId="301"/>
        </pc:sldMkLst>
        <pc:spChg chg="del">
          <ac:chgData name="Gael MIGLIORINI" userId="05c3bafb-932f-403b-981e-bebea9100015" providerId="ADAL" clId="{7F96A126-977C-413B-A403-3B7506B25808}" dt="2020-03-24T14:36:29.771" v="2600" actId="478"/>
          <ac:spMkLst>
            <pc:docMk/>
            <pc:sldMk cId="374515515" sldId="301"/>
            <ac:spMk id="4" creationId="{8238C172-5111-4A6B-A797-9A651E9B18A0}"/>
          </ac:spMkLst>
        </pc:spChg>
        <pc:spChg chg="add mod">
          <ac:chgData name="Gael MIGLIORINI" userId="05c3bafb-932f-403b-981e-bebea9100015" providerId="ADAL" clId="{7F96A126-977C-413B-A403-3B7506B25808}" dt="2020-03-24T14:36:39.257" v="2626" actId="20577"/>
          <ac:spMkLst>
            <pc:docMk/>
            <pc:sldMk cId="374515515" sldId="301"/>
            <ac:spMk id="81" creationId="{3FE81BF0-C564-4B20-975D-0D68ABA99D24}"/>
          </ac:spMkLst>
        </pc:spChg>
        <pc:spChg chg="add del">
          <ac:chgData name="Gael MIGLIORINI" userId="05c3bafb-932f-403b-981e-bebea9100015" providerId="ADAL" clId="{7F96A126-977C-413B-A403-3B7506B25808}" dt="2020-03-24T14:36:57.467" v="2628"/>
          <ac:spMkLst>
            <pc:docMk/>
            <pc:sldMk cId="374515515" sldId="301"/>
            <ac:spMk id="85" creationId="{4DF5BD02-DE9F-40C3-A359-5B2A7D3A4BFF}"/>
          </ac:spMkLst>
        </pc:spChg>
      </pc:sldChg>
      <pc:sldChg chg="add del">
        <pc:chgData name="Gael MIGLIORINI" userId="05c3bafb-932f-403b-981e-bebea9100015" providerId="ADAL" clId="{7F96A126-977C-413B-A403-3B7506B25808}" dt="2020-03-24T13:13:37.880" v="2" actId="47"/>
        <pc:sldMkLst>
          <pc:docMk/>
          <pc:sldMk cId="2223998672" sldId="316"/>
        </pc:sldMkLst>
      </pc:sldChg>
      <pc:sldChg chg="del">
        <pc:chgData name="Gael MIGLIORINI" userId="05c3bafb-932f-403b-981e-bebea9100015" providerId="ADAL" clId="{7F96A126-977C-413B-A403-3B7506B25808}" dt="2020-03-24T13:13:46.304" v="3" actId="47"/>
        <pc:sldMkLst>
          <pc:docMk/>
          <pc:sldMk cId="2661944305" sldId="318"/>
        </pc:sldMkLst>
      </pc:sldChg>
      <pc:sldChg chg="addSp delSp modSp mod ord">
        <pc:chgData name="Gael MIGLIORINI" userId="05c3bafb-932f-403b-981e-bebea9100015" providerId="ADAL" clId="{7F96A126-977C-413B-A403-3B7506B25808}" dt="2020-03-24T14:36:26.237" v="2599"/>
        <pc:sldMkLst>
          <pc:docMk/>
          <pc:sldMk cId="3786705085" sldId="720"/>
        </pc:sldMkLst>
        <pc:spChg chg="add del mod">
          <ac:chgData name="Gael MIGLIORINI" userId="05c3bafb-932f-403b-981e-bebea9100015" providerId="ADAL" clId="{7F96A126-977C-413B-A403-3B7506B25808}" dt="2020-03-24T14:36:26.237" v="2599"/>
          <ac:spMkLst>
            <pc:docMk/>
            <pc:sldMk cId="3786705085" sldId="720"/>
            <ac:spMk id="2" creationId="{34BEBBC2-839D-4E13-9B32-E349A5690431}"/>
          </ac:spMkLst>
        </pc:spChg>
        <pc:spChg chg="add del mod">
          <ac:chgData name="Gael MIGLIORINI" userId="05c3bafb-932f-403b-981e-bebea9100015" providerId="ADAL" clId="{7F96A126-977C-413B-A403-3B7506B25808}" dt="2020-03-24T14:36:26.237" v="2599"/>
          <ac:spMkLst>
            <pc:docMk/>
            <pc:sldMk cId="3786705085" sldId="720"/>
            <ac:spMk id="5" creationId="{D7674A14-956E-416A-A48C-BD80EA5D47BE}"/>
          </ac:spMkLst>
        </pc:spChg>
        <pc:spChg chg="del">
          <ac:chgData name="Gael MIGLIORINI" userId="05c3bafb-932f-403b-981e-bebea9100015" providerId="ADAL" clId="{7F96A126-977C-413B-A403-3B7506B25808}" dt="2020-03-24T13:17:12.799" v="161" actId="478"/>
          <ac:spMkLst>
            <pc:docMk/>
            <pc:sldMk cId="3786705085" sldId="720"/>
            <ac:spMk id="6" creationId="{D7BD69AF-0308-4195-BEE2-FF09667BDE1E}"/>
          </ac:spMkLst>
        </pc:spChg>
        <pc:spChg chg="mod">
          <ac:chgData name="Gael MIGLIORINI" userId="05c3bafb-932f-403b-981e-bebea9100015" providerId="ADAL" clId="{7F96A126-977C-413B-A403-3B7506B25808}" dt="2020-03-24T13:22:21.395" v="240" actId="1076"/>
          <ac:spMkLst>
            <pc:docMk/>
            <pc:sldMk cId="3786705085" sldId="720"/>
            <ac:spMk id="31" creationId="{EBD57E3E-DA4C-470D-9C8B-4B28EBB33005}"/>
          </ac:spMkLst>
        </pc:spChg>
        <pc:spChg chg="del">
          <ac:chgData name="Gael MIGLIORINI" userId="05c3bafb-932f-403b-981e-bebea9100015" providerId="ADAL" clId="{7F96A126-977C-413B-A403-3B7506B25808}" dt="2020-03-24T13:17:12.799" v="161" actId="478"/>
          <ac:spMkLst>
            <pc:docMk/>
            <pc:sldMk cId="3786705085" sldId="720"/>
            <ac:spMk id="32" creationId="{3E434AF2-3FBF-4FEC-B9DA-6137AE0E610F}"/>
          </ac:spMkLst>
        </pc:spChg>
        <pc:spChg chg="del">
          <ac:chgData name="Gael MIGLIORINI" userId="05c3bafb-932f-403b-981e-bebea9100015" providerId="ADAL" clId="{7F96A126-977C-413B-A403-3B7506B25808}" dt="2020-03-24T13:17:03.190" v="159" actId="478"/>
          <ac:spMkLst>
            <pc:docMk/>
            <pc:sldMk cId="3786705085" sldId="720"/>
            <ac:spMk id="33" creationId="{D556DC77-407D-42BC-A5E5-2CFC7805D164}"/>
          </ac:spMkLst>
        </pc:spChg>
        <pc:spChg chg="mod">
          <ac:chgData name="Gael MIGLIORINI" userId="05c3bafb-932f-403b-981e-bebea9100015" providerId="ADAL" clId="{7F96A126-977C-413B-A403-3B7506B25808}" dt="2020-03-24T13:22:21.395" v="240" actId="1076"/>
          <ac:spMkLst>
            <pc:docMk/>
            <pc:sldMk cId="3786705085" sldId="720"/>
            <ac:spMk id="34" creationId="{4DB5E6F7-9E91-4148-AE87-30A66CD7CF62}"/>
          </ac:spMkLst>
        </pc:spChg>
        <pc:spChg chg="mod">
          <ac:chgData name="Gael MIGLIORINI" userId="05c3bafb-932f-403b-981e-bebea9100015" providerId="ADAL" clId="{7F96A126-977C-413B-A403-3B7506B25808}" dt="2020-03-24T13:22:21.395" v="240" actId="1076"/>
          <ac:spMkLst>
            <pc:docMk/>
            <pc:sldMk cId="3786705085" sldId="720"/>
            <ac:spMk id="35" creationId="{B29010CD-61B5-4B67-A00C-95ED46BADA19}"/>
          </ac:spMkLst>
        </pc:spChg>
        <pc:spChg chg="mod">
          <ac:chgData name="Gael MIGLIORINI" userId="05c3bafb-932f-403b-981e-bebea9100015" providerId="ADAL" clId="{7F96A126-977C-413B-A403-3B7506B25808}" dt="2020-03-24T14:35:34.803" v="2595" actId="20577"/>
          <ac:spMkLst>
            <pc:docMk/>
            <pc:sldMk cId="3786705085" sldId="720"/>
            <ac:spMk id="45" creationId="{EC553762-DE17-4D10-8C58-2C6170BA4EA8}"/>
          </ac:spMkLst>
        </pc:spChg>
        <pc:spChg chg="del">
          <ac:chgData name="Gael MIGLIORINI" userId="05c3bafb-932f-403b-981e-bebea9100015" providerId="ADAL" clId="{7F96A126-977C-413B-A403-3B7506B25808}" dt="2020-03-24T13:17:03.190" v="159" actId="478"/>
          <ac:spMkLst>
            <pc:docMk/>
            <pc:sldMk cId="3786705085" sldId="720"/>
            <ac:spMk id="46" creationId="{7D811AAB-5156-4BB7-906A-A2FB7951BF0A}"/>
          </ac:spMkLst>
        </pc:spChg>
        <pc:spChg chg="mod">
          <ac:chgData name="Gael MIGLIORINI" userId="05c3bafb-932f-403b-981e-bebea9100015" providerId="ADAL" clId="{7F96A126-977C-413B-A403-3B7506B25808}" dt="2020-03-24T14:35:29.001" v="2588" actId="20577"/>
          <ac:spMkLst>
            <pc:docMk/>
            <pc:sldMk cId="3786705085" sldId="720"/>
            <ac:spMk id="47" creationId="{FF1A9B77-09BD-4162-BBCD-517860467001}"/>
          </ac:spMkLst>
        </pc:spChg>
        <pc:spChg chg="mod">
          <ac:chgData name="Gael MIGLIORINI" userId="05c3bafb-932f-403b-981e-bebea9100015" providerId="ADAL" clId="{7F96A126-977C-413B-A403-3B7506B25808}" dt="2020-03-24T14:35:22.773" v="2587" actId="20577"/>
          <ac:spMkLst>
            <pc:docMk/>
            <pc:sldMk cId="3786705085" sldId="720"/>
            <ac:spMk id="50" creationId="{119B1A38-4396-4A8C-8CE7-A1E768E6A15A}"/>
          </ac:spMkLst>
        </pc:spChg>
        <pc:spChg chg="mod">
          <ac:chgData name="Gael MIGLIORINI" userId="05c3bafb-932f-403b-981e-bebea9100015" providerId="ADAL" clId="{7F96A126-977C-413B-A403-3B7506B25808}" dt="2020-03-24T13:22:21.395" v="240" actId="1076"/>
          <ac:spMkLst>
            <pc:docMk/>
            <pc:sldMk cId="3786705085" sldId="720"/>
            <ac:spMk id="51" creationId="{C88339E4-A07F-4A77-812E-2D557170F1C2}"/>
          </ac:spMkLst>
        </pc:spChg>
        <pc:spChg chg="mod">
          <ac:chgData name="Gael MIGLIORINI" userId="05c3bafb-932f-403b-981e-bebea9100015" providerId="ADAL" clId="{7F96A126-977C-413B-A403-3B7506B25808}" dt="2020-03-24T13:22:21.395" v="240" actId="1076"/>
          <ac:spMkLst>
            <pc:docMk/>
            <pc:sldMk cId="3786705085" sldId="720"/>
            <ac:spMk id="56" creationId="{4A4E0D0D-7AB6-4E7D-805E-DC540FA3A480}"/>
          </ac:spMkLst>
        </pc:spChg>
        <pc:spChg chg="add mod">
          <ac:chgData name="Gael MIGLIORINI" userId="05c3bafb-932f-403b-981e-bebea9100015" providerId="ADAL" clId="{7F96A126-977C-413B-A403-3B7506B25808}" dt="2020-03-24T13:22:21.395" v="240" actId="1076"/>
          <ac:spMkLst>
            <pc:docMk/>
            <pc:sldMk cId="3786705085" sldId="720"/>
            <ac:spMk id="60" creationId="{004E649B-75B9-47D1-99BE-AE0C1C927C88}"/>
          </ac:spMkLst>
        </pc:spChg>
        <pc:spChg chg="mod">
          <ac:chgData name="Gael MIGLIORINI" userId="05c3bafb-932f-403b-981e-bebea9100015" providerId="ADAL" clId="{7F96A126-977C-413B-A403-3B7506B25808}" dt="2020-03-24T13:22:21.395" v="240" actId="1076"/>
          <ac:spMkLst>
            <pc:docMk/>
            <pc:sldMk cId="3786705085" sldId="720"/>
            <ac:spMk id="78" creationId="{05E7B1F3-E663-4156-A737-A4E16B1F35EF}"/>
          </ac:spMkLst>
        </pc:spChg>
        <pc:spChg chg="del">
          <ac:chgData name="Gael MIGLIORINI" userId="05c3bafb-932f-403b-981e-bebea9100015" providerId="ADAL" clId="{7F96A126-977C-413B-A403-3B7506B25808}" dt="2020-03-24T13:17:12.799" v="161" actId="478"/>
          <ac:spMkLst>
            <pc:docMk/>
            <pc:sldMk cId="3786705085" sldId="720"/>
            <ac:spMk id="79" creationId="{78BA72C5-99F6-40A6-9563-F21A4EF8B423}"/>
          </ac:spMkLst>
        </pc:spChg>
        <pc:spChg chg="del">
          <ac:chgData name="Gael MIGLIORINI" userId="05c3bafb-932f-403b-981e-bebea9100015" providerId="ADAL" clId="{7F96A126-977C-413B-A403-3B7506B25808}" dt="2020-03-24T13:17:03.190" v="159" actId="478"/>
          <ac:spMkLst>
            <pc:docMk/>
            <pc:sldMk cId="3786705085" sldId="720"/>
            <ac:spMk id="80" creationId="{5A569598-60A7-4266-BA39-EEDD6F8C18B4}"/>
          </ac:spMkLst>
        </pc:spChg>
        <pc:spChg chg="mod">
          <ac:chgData name="Gael MIGLIORINI" userId="05c3bafb-932f-403b-981e-bebea9100015" providerId="ADAL" clId="{7F96A126-977C-413B-A403-3B7506B25808}" dt="2020-03-24T13:22:21.395" v="240" actId="1076"/>
          <ac:spMkLst>
            <pc:docMk/>
            <pc:sldMk cId="3786705085" sldId="720"/>
            <ac:spMk id="81" creationId="{662B7713-7335-42DB-8AD5-5FFFF56604C1}"/>
          </ac:spMkLst>
        </pc:spChg>
        <pc:spChg chg="mod">
          <ac:chgData name="Gael MIGLIORINI" userId="05c3bafb-932f-403b-981e-bebea9100015" providerId="ADAL" clId="{7F96A126-977C-413B-A403-3B7506B25808}" dt="2020-03-24T14:29:17.716" v="2415" actId="1076"/>
          <ac:spMkLst>
            <pc:docMk/>
            <pc:sldMk cId="3786705085" sldId="720"/>
            <ac:spMk id="84" creationId="{5D087FA5-657A-43EA-A4BC-8DD93EAF92A7}"/>
          </ac:spMkLst>
        </pc:spChg>
        <pc:spChg chg="mod">
          <ac:chgData name="Gael MIGLIORINI" userId="05c3bafb-932f-403b-981e-bebea9100015" providerId="ADAL" clId="{7F96A126-977C-413B-A403-3B7506B25808}" dt="2020-03-24T13:36:36.851" v="712" actId="1076"/>
          <ac:spMkLst>
            <pc:docMk/>
            <pc:sldMk cId="3786705085" sldId="720"/>
            <ac:spMk id="88" creationId="{C641BF05-B9F5-455C-85D7-5C0FF8694B6E}"/>
          </ac:spMkLst>
        </pc:spChg>
        <pc:picChg chg="mod">
          <ac:chgData name="Gael MIGLIORINI" userId="05c3bafb-932f-403b-981e-bebea9100015" providerId="ADAL" clId="{7F96A126-977C-413B-A403-3B7506B25808}" dt="2020-03-24T14:29:10.502" v="2413" actId="1036"/>
          <ac:picMkLst>
            <pc:docMk/>
            <pc:sldMk cId="3786705085" sldId="720"/>
            <ac:picMk id="1026" creationId="{565D6F7F-E978-4AB2-8CE3-E641B572E4CD}"/>
          </ac:picMkLst>
        </pc:picChg>
        <pc:picChg chg="mod">
          <ac:chgData name="Gael MIGLIORINI" userId="05c3bafb-932f-403b-981e-bebea9100015" providerId="ADAL" clId="{7F96A126-977C-413B-A403-3B7506B25808}" dt="2020-03-24T13:22:21.395" v="240" actId="1076"/>
          <ac:picMkLst>
            <pc:docMk/>
            <pc:sldMk cId="3786705085" sldId="720"/>
            <ac:picMk id="2050" creationId="{DA0DA64F-DFFD-47CD-929B-46BAE56A73DA}"/>
          </ac:picMkLst>
        </pc:picChg>
        <pc:cxnChg chg="del">
          <ac:chgData name="Gael MIGLIORINI" userId="05c3bafb-932f-403b-981e-bebea9100015" providerId="ADAL" clId="{7F96A126-977C-413B-A403-3B7506B25808}" dt="2020-03-24T13:17:14.927" v="162" actId="478"/>
          <ac:cxnSpMkLst>
            <pc:docMk/>
            <pc:sldMk cId="3786705085" sldId="720"/>
            <ac:cxnSpMk id="42" creationId="{3ACA31CB-05D9-4095-ADDF-AAF9F888EE44}"/>
          </ac:cxnSpMkLst>
        </pc:cxnChg>
        <pc:cxnChg chg="del">
          <ac:chgData name="Gael MIGLIORINI" userId="05c3bafb-932f-403b-981e-bebea9100015" providerId="ADAL" clId="{7F96A126-977C-413B-A403-3B7506B25808}" dt="2020-03-24T13:17:15.518" v="163" actId="478"/>
          <ac:cxnSpMkLst>
            <pc:docMk/>
            <pc:sldMk cId="3786705085" sldId="720"/>
            <ac:cxnSpMk id="44" creationId="{19D5F043-A3F2-4183-B2DD-6B11BB1932C7}"/>
          </ac:cxnSpMkLst>
        </pc:cxnChg>
        <pc:cxnChg chg="mod">
          <ac:chgData name="Gael MIGLIORINI" userId="05c3bafb-932f-403b-981e-bebea9100015" providerId="ADAL" clId="{7F96A126-977C-413B-A403-3B7506B25808}" dt="2020-03-24T13:22:21.395" v="240" actId="1076"/>
          <ac:cxnSpMkLst>
            <pc:docMk/>
            <pc:sldMk cId="3786705085" sldId="720"/>
            <ac:cxnSpMk id="48" creationId="{7E8B2772-FD67-4E16-B155-3E845B70792E}"/>
          </ac:cxnSpMkLst>
        </pc:cxnChg>
        <pc:cxnChg chg="mod">
          <ac:chgData name="Gael MIGLIORINI" userId="05c3bafb-932f-403b-981e-bebea9100015" providerId="ADAL" clId="{7F96A126-977C-413B-A403-3B7506B25808}" dt="2020-03-24T13:22:21.395" v="240" actId="1076"/>
          <ac:cxnSpMkLst>
            <pc:docMk/>
            <pc:sldMk cId="3786705085" sldId="720"/>
            <ac:cxnSpMk id="49" creationId="{5511EC98-A07A-4856-AF86-476886B9ED3F}"/>
          </ac:cxnSpMkLst>
        </pc:cxnChg>
        <pc:cxnChg chg="del">
          <ac:chgData name="Gael MIGLIORINI" userId="05c3bafb-932f-403b-981e-bebea9100015" providerId="ADAL" clId="{7F96A126-977C-413B-A403-3B7506B25808}" dt="2020-03-24T13:17:07.088" v="160" actId="478"/>
          <ac:cxnSpMkLst>
            <pc:docMk/>
            <pc:sldMk cId="3786705085" sldId="720"/>
            <ac:cxnSpMk id="54" creationId="{DD71C1D1-3FA3-4A3C-A46F-2BDB343ECFC9}"/>
          </ac:cxnSpMkLst>
        </pc:cxnChg>
        <pc:cxnChg chg="del">
          <ac:chgData name="Gael MIGLIORINI" userId="05c3bafb-932f-403b-981e-bebea9100015" providerId="ADAL" clId="{7F96A126-977C-413B-A403-3B7506B25808}" dt="2020-03-24T13:17:07.088" v="160" actId="478"/>
          <ac:cxnSpMkLst>
            <pc:docMk/>
            <pc:sldMk cId="3786705085" sldId="720"/>
            <ac:cxnSpMk id="55" creationId="{324FAC11-5832-4F5E-8C39-5CEEA2EC96F9}"/>
          </ac:cxnSpMkLst>
        </pc:cxnChg>
        <pc:cxnChg chg="mod">
          <ac:chgData name="Gael MIGLIORINI" userId="05c3bafb-932f-403b-981e-bebea9100015" providerId="ADAL" clId="{7F96A126-977C-413B-A403-3B7506B25808}" dt="2020-03-24T13:22:21.395" v="240" actId="1076"/>
          <ac:cxnSpMkLst>
            <pc:docMk/>
            <pc:sldMk cId="3786705085" sldId="720"/>
            <ac:cxnSpMk id="58" creationId="{F625056C-D9A9-4494-A910-FB7A57E44B46}"/>
          </ac:cxnSpMkLst>
        </pc:cxnChg>
        <pc:cxnChg chg="mod">
          <ac:chgData name="Gael MIGLIORINI" userId="05c3bafb-932f-403b-981e-bebea9100015" providerId="ADAL" clId="{7F96A126-977C-413B-A403-3B7506B25808}" dt="2020-03-24T13:22:21.395" v="240" actId="1076"/>
          <ac:cxnSpMkLst>
            <pc:docMk/>
            <pc:sldMk cId="3786705085" sldId="720"/>
            <ac:cxnSpMk id="59" creationId="{C396FB1C-76DC-48B9-829C-EF54297F5447}"/>
          </ac:cxnSpMkLst>
        </pc:cxnChg>
        <pc:cxnChg chg="mod">
          <ac:chgData name="Gael MIGLIORINI" userId="05c3bafb-932f-403b-981e-bebea9100015" providerId="ADAL" clId="{7F96A126-977C-413B-A403-3B7506B25808}" dt="2020-03-24T13:22:21.395" v="240" actId="1076"/>
          <ac:cxnSpMkLst>
            <pc:docMk/>
            <pc:sldMk cId="3786705085" sldId="720"/>
            <ac:cxnSpMk id="67" creationId="{A12DC922-6395-4AF5-88D9-005E4F196946}"/>
          </ac:cxnSpMkLst>
        </pc:cxnChg>
        <pc:cxnChg chg="mod">
          <ac:chgData name="Gael MIGLIORINI" userId="05c3bafb-932f-403b-981e-bebea9100015" providerId="ADAL" clId="{7F96A126-977C-413B-A403-3B7506B25808}" dt="2020-03-24T13:22:21.395" v="240" actId="1076"/>
          <ac:cxnSpMkLst>
            <pc:docMk/>
            <pc:sldMk cId="3786705085" sldId="720"/>
            <ac:cxnSpMk id="68" creationId="{76418D20-2F4B-44D4-B7B3-5EADCA825459}"/>
          </ac:cxnSpMkLst>
        </pc:cxnChg>
      </pc:sldChg>
      <pc:sldChg chg="del">
        <pc:chgData name="Gael MIGLIORINI" userId="05c3bafb-932f-403b-981e-bebea9100015" providerId="ADAL" clId="{7F96A126-977C-413B-A403-3B7506B25808}" dt="2020-03-24T14:12:48.842" v="2149" actId="47"/>
        <pc:sldMkLst>
          <pc:docMk/>
          <pc:sldMk cId="1554334569" sldId="721"/>
        </pc:sldMkLst>
      </pc:sldChg>
      <pc:sldChg chg="addSp delSp modSp mod">
        <pc:chgData name="Gael MIGLIORINI" userId="05c3bafb-932f-403b-981e-bebea9100015" providerId="ADAL" clId="{7F96A126-977C-413B-A403-3B7506B25808}" dt="2020-03-24T15:46:30.855" v="3886" actId="20577"/>
        <pc:sldMkLst>
          <pc:docMk/>
          <pc:sldMk cId="568605242" sldId="722"/>
        </pc:sldMkLst>
        <pc:spChg chg="mod">
          <ac:chgData name="Gael MIGLIORINI" userId="05c3bafb-932f-403b-981e-bebea9100015" providerId="ADAL" clId="{7F96A126-977C-413B-A403-3B7506B25808}" dt="2020-03-24T14:28:47.733" v="2397" actId="5793"/>
          <ac:spMkLst>
            <pc:docMk/>
            <pc:sldMk cId="568605242" sldId="722"/>
            <ac:spMk id="2" creationId="{34BEBBC2-839D-4E13-9B32-E349A5690431}"/>
          </ac:spMkLst>
        </pc:spChg>
        <pc:spChg chg="del mod">
          <ac:chgData name="Gael MIGLIORINI" userId="05c3bafb-932f-403b-981e-bebea9100015" providerId="ADAL" clId="{7F96A126-977C-413B-A403-3B7506B25808}" dt="2020-03-24T14:13:25.941" v="2157" actId="478"/>
          <ac:spMkLst>
            <pc:docMk/>
            <pc:sldMk cId="568605242" sldId="722"/>
            <ac:spMk id="6" creationId="{ACFA00D9-BC4A-4E06-A3D5-5FF275F97F43}"/>
          </ac:spMkLst>
        </pc:spChg>
        <pc:spChg chg="del mod">
          <ac:chgData name="Gael MIGLIORINI" userId="05c3bafb-932f-403b-981e-bebea9100015" providerId="ADAL" clId="{7F96A126-977C-413B-A403-3B7506B25808}" dt="2020-03-24T14:24:44.342" v="2237" actId="478"/>
          <ac:spMkLst>
            <pc:docMk/>
            <pc:sldMk cId="568605242" sldId="722"/>
            <ac:spMk id="7" creationId="{07C1B1B8-58B0-4C92-9BAB-ECFDB83323B0}"/>
          </ac:spMkLst>
        </pc:spChg>
        <pc:spChg chg="mo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9" creationId="{D8FD6112-A025-4D21-84B2-4FA28324672C}"/>
          </ac:spMkLst>
        </pc:spChg>
        <pc:spChg chg="del mod">
          <ac:chgData name="Gael MIGLIORINI" userId="05c3bafb-932f-403b-981e-bebea9100015" providerId="ADAL" clId="{7F96A126-977C-413B-A403-3B7506B25808}" dt="2020-03-24T14:22:50.859" v="2228" actId="478"/>
          <ac:spMkLst>
            <pc:docMk/>
            <pc:sldMk cId="568605242" sldId="722"/>
            <ac:spMk id="15" creationId="{DC6F26E3-08F5-47FC-BA71-54A9DD6D1FBC}"/>
          </ac:spMkLst>
        </pc:spChg>
        <pc:spChg chg="mod">
          <ac:chgData name="Gael MIGLIORINI" userId="05c3bafb-932f-403b-981e-bebea9100015" providerId="ADAL" clId="{7F96A126-977C-413B-A403-3B7506B25808}" dt="2020-03-24T14:58:20.869" v="2831" actId="13822"/>
          <ac:spMkLst>
            <pc:docMk/>
            <pc:sldMk cId="568605242" sldId="722"/>
            <ac:spMk id="16" creationId="{CEAA9C26-FF3E-46C8-BB3E-7B20255A2E58}"/>
          </ac:spMkLst>
        </pc:spChg>
        <pc:spChg chg="mo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19" creationId="{BB388D10-0C57-4351-B984-D03E8E09C601}"/>
          </ac:spMkLst>
        </pc:spChg>
        <pc:spChg chg="del mod">
          <ac:chgData name="Gael MIGLIORINI" userId="05c3bafb-932f-403b-981e-bebea9100015" providerId="ADAL" clId="{7F96A126-977C-413B-A403-3B7506B25808}" dt="2020-03-24T14:24:40.820" v="2234" actId="478"/>
          <ac:spMkLst>
            <pc:docMk/>
            <pc:sldMk cId="568605242" sldId="722"/>
            <ac:spMk id="20" creationId="{51A111D7-435D-4F62-9C80-9DAE40EA7394}"/>
          </ac:spMkLst>
        </pc:spChg>
        <pc:spChg chg="del mod">
          <ac:chgData name="Gael MIGLIORINI" userId="05c3bafb-932f-403b-981e-bebea9100015" providerId="ADAL" clId="{7F96A126-977C-413B-A403-3B7506B25808}" dt="2020-03-24T14:24:40.820" v="2234" actId="478"/>
          <ac:spMkLst>
            <pc:docMk/>
            <pc:sldMk cId="568605242" sldId="722"/>
            <ac:spMk id="21" creationId="{4D3B6FEF-261C-4374-AED4-E827FA0532AE}"/>
          </ac:spMkLst>
        </pc:spChg>
        <pc:spChg chg="mo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24" creationId="{73574755-016E-432D-976D-A7EE734872EF}"/>
          </ac:spMkLst>
        </pc:spChg>
        <pc:spChg chg="del">
          <ac:chgData name="Gael MIGLIORINI" userId="05c3bafb-932f-403b-981e-bebea9100015" providerId="ADAL" clId="{7F96A126-977C-413B-A403-3B7506B25808}" dt="2020-03-24T14:13:03.327" v="2150" actId="478"/>
          <ac:spMkLst>
            <pc:docMk/>
            <pc:sldMk cId="568605242" sldId="722"/>
            <ac:spMk id="25" creationId="{44150AEC-F9A3-4DE6-A35B-6ACFC9759C19}"/>
          </ac:spMkLst>
        </pc:spChg>
        <pc:spChg chg="del">
          <ac:chgData name="Gael MIGLIORINI" userId="05c3bafb-932f-403b-981e-bebea9100015" providerId="ADAL" clId="{7F96A126-977C-413B-A403-3B7506B25808}" dt="2020-03-24T14:13:03.941" v="2151" actId="478"/>
          <ac:spMkLst>
            <pc:docMk/>
            <pc:sldMk cId="568605242" sldId="722"/>
            <ac:spMk id="26" creationId="{6BEF28EF-ACEB-44A6-A324-B85FDBEF3744}"/>
          </ac:spMkLst>
        </pc:spChg>
        <pc:spChg chg="del">
          <ac:chgData name="Gael MIGLIORINI" userId="05c3bafb-932f-403b-981e-bebea9100015" providerId="ADAL" clId="{7F96A126-977C-413B-A403-3B7506B25808}" dt="2020-03-24T14:13:05.281" v="2153" actId="478"/>
          <ac:spMkLst>
            <pc:docMk/>
            <pc:sldMk cId="568605242" sldId="722"/>
            <ac:spMk id="27" creationId="{191CAEFD-1C2E-4643-98C7-519770207ED2}"/>
          </ac:spMkLst>
        </pc:spChg>
        <pc:spChg chg="del">
          <ac:chgData name="Gael MIGLIORINI" userId="05c3bafb-932f-403b-981e-bebea9100015" providerId="ADAL" clId="{7F96A126-977C-413B-A403-3B7506B25808}" dt="2020-03-24T14:13:04.488" v="2152" actId="478"/>
          <ac:spMkLst>
            <pc:docMk/>
            <pc:sldMk cId="568605242" sldId="722"/>
            <ac:spMk id="28" creationId="{36C23C16-1CD5-4BA2-828C-4DE130C3AFE1}"/>
          </ac:spMkLst>
        </pc:spChg>
        <pc:spChg chg="del mod">
          <ac:chgData name="Gael MIGLIORINI" userId="05c3bafb-932f-403b-981e-bebea9100015" providerId="ADAL" clId="{7F96A126-977C-413B-A403-3B7506B25808}" dt="2020-03-24T14:13:25.941" v="2157" actId="478"/>
          <ac:spMkLst>
            <pc:docMk/>
            <pc:sldMk cId="568605242" sldId="722"/>
            <ac:spMk id="31" creationId="{72183879-5A8D-45E0-BD72-A0DD1B987996}"/>
          </ac:spMkLst>
        </pc:spChg>
        <pc:spChg chg="del mod">
          <ac:chgData name="Gael MIGLIORINI" userId="05c3bafb-932f-403b-981e-bebea9100015" providerId="ADAL" clId="{7F96A126-977C-413B-A403-3B7506B25808}" dt="2020-03-24T14:22:50.859" v="2228" actId="478"/>
          <ac:spMkLst>
            <pc:docMk/>
            <pc:sldMk cId="568605242" sldId="722"/>
            <ac:spMk id="32" creationId="{942FCE9B-0096-42D6-AA52-1DC1AC82EB6D}"/>
          </ac:spMkLst>
        </pc:spChg>
        <pc:spChg chg="add del mo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33" creationId="{9337C18B-FFB3-49B0-BDB7-2B6F3AB79026}"/>
          </ac:spMkLst>
        </pc:spChg>
        <pc:spChg chg="mo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38" creationId="{B47BDA9E-7A72-469D-8D89-FC0D4E703C30}"/>
          </ac:spMkLst>
        </pc:spChg>
        <pc:spChg chg="del">
          <ac:chgData name="Gael MIGLIORINI" userId="05c3bafb-932f-403b-981e-bebea9100015" providerId="ADAL" clId="{7F96A126-977C-413B-A403-3B7506B25808}" dt="2020-03-24T14:13:06.370" v="2154" actId="478"/>
          <ac:spMkLst>
            <pc:docMk/>
            <pc:sldMk cId="568605242" sldId="722"/>
            <ac:spMk id="41" creationId="{85C0D4D9-E1FE-4478-B95D-92ED7ADFDC84}"/>
          </ac:spMkLst>
        </pc:spChg>
        <pc:spChg chg="del mod">
          <ac:chgData name="Gael MIGLIORINI" userId="05c3bafb-932f-403b-981e-bebea9100015" providerId="ADAL" clId="{7F96A126-977C-413B-A403-3B7506B25808}" dt="2020-03-24T14:24:49.707" v="2239" actId="478"/>
          <ac:spMkLst>
            <pc:docMk/>
            <pc:sldMk cId="568605242" sldId="722"/>
            <ac:spMk id="53" creationId="{E70AA78B-7CFE-4053-B8CC-7F62686225E6}"/>
          </ac:spMkLst>
        </pc:spChg>
        <pc:spChg chg="del mod">
          <ac:chgData name="Gael MIGLIORINI" userId="05c3bafb-932f-403b-981e-bebea9100015" providerId="ADAL" clId="{7F96A126-977C-413B-A403-3B7506B25808}" dt="2020-03-24T14:24:40.820" v="2234" actId="478"/>
          <ac:spMkLst>
            <pc:docMk/>
            <pc:sldMk cId="568605242" sldId="722"/>
            <ac:spMk id="54" creationId="{56D81D8E-720C-48F9-A00C-43A0E8D92A3F}"/>
          </ac:spMkLst>
        </pc:spChg>
        <pc:spChg chg="del mod">
          <ac:chgData name="Gael MIGLIORINI" userId="05c3bafb-932f-403b-981e-bebea9100015" providerId="ADAL" clId="{7F96A126-977C-413B-A403-3B7506B25808}" dt="2020-03-24T14:13:52.672" v="2164" actId="478"/>
          <ac:spMkLst>
            <pc:docMk/>
            <pc:sldMk cId="568605242" sldId="722"/>
            <ac:spMk id="55" creationId="{3CFB8802-4ACE-4F70-857B-514577805D13}"/>
          </ac:spMkLst>
        </pc:spChg>
        <pc:spChg chg="mo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77" creationId="{54A0CAC1-811D-4155-B815-C22F383B6AC3}"/>
          </ac:spMkLst>
        </pc:spChg>
        <pc:spChg chg="mo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78" creationId="{1E207335-C740-47F7-AA10-DCE6676EB64A}"/>
          </ac:spMkLst>
        </pc:spChg>
        <pc:spChg chg="mo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79" creationId="{FF3BC851-522F-4D2D-8FC3-FA05209DF20D}"/>
          </ac:spMkLst>
        </pc:spChg>
        <pc:spChg chg="mo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80" creationId="{839A66B1-29AF-48EC-ACB8-4BA69A6A1FF5}"/>
          </ac:spMkLst>
        </pc:spChg>
        <pc:spChg chg="mo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81" creationId="{65F527B0-A4CC-4489-86E8-FD1C3CB1E3A1}"/>
          </ac:spMkLst>
        </pc:spChg>
        <pc:spChg chg="mo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82" creationId="{03171AFF-F114-40D9-B130-D78A77C4F360}"/>
          </ac:spMkLst>
        </pc:spChg>
        <pc:spChg chg="add del mod">
          <ac:chgData name="Gael MIGLIORINI" userId="05c3bafb-932f-403b-981e-bebea9100015" providerId="ADAL" clId="{7F96A126-977C-413B-A403-3B7506B25808}" dt="2020-03-24T14:25:59.270" v="2259" actId="478"/>
          <ac:spMkLst>
            <pc:docMk/>
            <pc:sldMk cId="568605242" sldId="722"/>
            <ac:spMk id="84" creationId="{327FF05D-91F9-4103-A3CB-A63D0DCE80F3}"/>
          </ac:spMkLst>
        </pc:spChg>
        <pc:spChg chg="add mod or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86" creationId="{865EF22D-79CA-40F5-A5D3-4E9CB04862BF}"/>
          </ac:spMkLst>
        </pc:spChg>
        <pc:spChg chg="add mod or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87" creationId="{53FB0E58-D79C-4BE1-B378-A3145292DD7A}"/>
          </ac:spMkLst>
        </pc:spChg>
        <pc:spChg chg="add mod or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88" creationId="{37F9C7F1-7DDA-40FA-9D5F-72CFCBFD8265}"/>
          </ac:spMkLst>
        </pc:spChg>
        <pc:spChg chg="add mod ord">
          <ac:chgData name="Gael MIGLIORINI" userId="05c3bafb-932f-403b-981e-bebea9100015" providerId="ADAL" clId="{7F96A126-977C-413B-A403-3B7506B25808}" dt="2020-03-24T15:46:30.855" v="3886" actId="20577"/>
          <ac:spMkLst>
            <pc:docMk/>
            <pc:sldMk cId="568605242" sldId="722"/>
            <ac:spMk id="89" creationId="{95BC1727-73FF-4B1A-BED6-609CED48975C}"/>
          </ac:spMkLst>
        </pc:spChg>
        <pc:spChg chg="add mod">
          <ac:chgData name="Gael MIGLIORINI" userId="05c3bafb-932f-403b-981e-bebea9100015" providerId="ADAL" clId="{7F96A126-977C-413B-A403-3B7506B25808}" dt="2020-03-24T14:30:57.456" v="2464" actId="1076"/>
          <ac:spMkLst>
            <pc:docMk/>
            <pc:sldMk cId="568605242" sldId="722"/>
            <ac:spMk id="91" creationId="{88E9C642-A974-4F59-AAF7-F42BAAEB7A0A}"/>
          </ac:spMkLst>
        </pc:sp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17" creationId="{40B3BDF6-6CF8-4C07-B061-A74EE2C440DD}"/>
          </ac:picMkLst>
        </pc:picChg>
        <pc:picChg chg="del mod">
          <ac:chgData name="Gael MIGLIORINI" userId="05c3bafb-932f-403b-981e-bebea9100015" providerId="ADAL" clId="{7F96A126-977C-413B-A403-3B7506B25808}" dt="2020-03-24T14:27:09.115" v="2342" actId="478"/>
          <ac:picMkLst>
            <pc:docMk/>
            <pc:sldMk cId="568605242" sldId="722"/>
            <ac:picMk id="18" creationId="{AE7DF580-4E77-4EBA-8935-2A4F546B88D3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43" creationId="{EBE3251E-AEAD-43F5-A0BD-4E52FBBD31BE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45" creationId="{0A82AB53-B714-4F63-AE46-989A0BECC382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47" creationId="{3AAAB92E-6B14-4209-99BF-C5BD10388E51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49" creationId="{8C8296F5-121F-405D-825C-C8397869503B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50" creationId="{D4090FD0-1106-4377-A178-5E66E279C074}"/>
          </ac:picMkLst>
        </pc:picChg>
        <pc:picChg chg="del mod">
          <ac:chgData name="Gael MIGLIORINI" userId="05c3bafb-932f-403b-981e-bebea9100015" providerId="ADAL" clId="{7F96A126-977C-413B-A403-3B7506B25808}" dt="2020-03-24T14:30:19.204" v="2423" actId="478"/>
          <ac:picMkLst>
            <pc:docMk/>
            <pc:sldMk cId="568605242" sldId="722"/>
            <ac:picMk id="57" creationId="{D1131055-6F5C-42AA-82BC-251A8D83D5F8}"/>
          </ac:picMkLst>
        </pc:picChg>
        <pc:picChg chg="del mod">
          <ac:chgData name="Gael MIGLIORINI" userId="05c3bafb-932f-403b-981e-bebea9100015" providerId="ADAL" clId="{7F96A126-977C-413B-A403-3B7506B25808}" dt="2020-03-24T14:30:19.204" v="2423" actId="478"/>
          <ac:picMkLst>
            <pc:docMk/>
            <pc:sldMk cId="568605242" sldId="722"/>
            <ac:picMk id="58" creationId="{EC82C317-EF85-42AD-B292-0BF7E13E195B}"/>
          </ac:picMkLst>
        </pc:picChg>
        <pc:picChg chg="del mod">
          <ac:chgData name="Gael MIGLIORINI" userId="05c3bafb-932f-403b-981e-bebea9100015" providerId="ADAL" clId="{7F96A126-977C-413B-A403-3B7506B25808}" dt="2020-03-24T14:30:19.204" v="2423" actId="478"/>
          <ac:picMkLst>
            <pc:docMk/>
            <pc:sldMk cId="568605242" sldId="722"/>
            <ac:picMk id="59" creationId="{FD1D0D7C-0CEE-4FF4-B34B-B9E2A5E38EE6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60" creationId="{DAF3E4AE-1987-4671-ADC5-D0D2BD21FCF8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61" creationId="{3C95DCF7-B491-4CB2-BB7A-3E65CDB4DEAC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62" creationId="{445F4A2A-78E9-4A9F-B817-652BD1560E62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63" creationId="{0EA281CE-ADB5-48F1-8EE4-4958B99D848A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64" creationId="{48F7925F-12A3-4A3E-97AD-E0678F301143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65" creationId="{164D5870-35F6-43D2-B561-5469880B6CE4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66" creationId="{2F67F305-0F6F-40CC-8EA7-D6AE79C8101A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67" creationId="{5F425B23-CEF1-4884-A920-DFC4AD0CEAAD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68" creationId="{62A3643A-BBEE-4003-991A-FEB6F9183A95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69" creationId="{C5B95BB4-0A83-4A0B-8685-DFB2D69F4404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70" creationId="{7A0EA525-0F2D-4511-A860-D9849E5716CA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71" creationId="{A36F9085-722D-43FB-A1EC-A62BCAA1B3E6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72" creationId="{EB66FD99-06F3-42F7-85A4-3D8614E73D5E}"/>
          </ac:picMkLst>
        </pc:picChg>
        <pc:picChg chg="del mod">
          <ac:chgData name="Gael MIGLIORINI" userId="05c3bafb-932f-403b-981e-bebea9100015" providerId="ADAL" clId="{7F96A126-977C-413B-A403-3B7506B25808}" dt="2020-03-24T14:30:19.204" v="2423" actId="478"/>
          <ac:picMkLst>
            <pc:docMk/>
            <pc:sldMk cId="568605242" sldId="722"/>
            <ac:picMk id="73" creationId="{B454B929-4D9C-486F-ABFC-3D86E3BB37FB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74" creationId="{7540EF50-B0C3-47AA-B13C-6E4D6D41C2AD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75" creationId="{599947BA-1F7F-47A9-9220-4E56B86E4F66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76" creationId="{833428DC-EDC5-4E1D-8C3A-2AE0E25590B0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83" creationId="{4805B5A7-E336-480F-87DD-D75937BF36F6}"/>
          </ac:picMkLst>
        </pc:picChg>
        <pc:picChg chg="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85" creationId="{21E9945F-8209-4B03-AE42-B7C4D82FBB62}"/>
          </ac:picMkLst>
        </pc:picChg>
        <pc:picChg chg="add mod">
          <ac:chgData name="Gael MIGLIORINI" userId="05c3bafb-932f-403b-981e-bebea9100015" providerId="ADAL" clId="{7F96A126-977C-413B-A403-3B7506B25808}" dt="2020-03-24T14:30:57.456" v="2464" actId="1076"/>
          <ac:picMkLst>
            <pc:docMk/>
            <pc:sldMk cId="568605242" sldId="722"/>
            <ac:picMk id="90" creationId="{A1B73266-3398-4B88-8267-DB81EF7F48E4}"/>
          </ac:picMkLst>
        </pc:picChg>
        <pc:cxnChg chg="del mod">
          <ac:chgData name="Gael MIGLIORINI" userId="05c3bafb-932f-403b-981e-bebea9100015" providerId="ADAL" clId="{7F96A126-977C-413B-A403-3B7506B25808}" dt="2020-03-24T14:24:53.719" v="2242" actId="478"/>
          <ac:cxnSpMkLst>
            <pc:docMk/>
            <pc:sldMk cId="568605242" sldId="722"/>
            <ac:cxnSpMk id="11" creationId="{562663A7-C4C9-4D7D-8CE3-3C359BAB9348}"/>
          </ac:cxnSpMkLst>
        </pc:cxnChg>
        <pc:cxnChg chg="del mod">
          <ac:chgData name="Gael MIGLIORINI" userId="05c3bafb-932f-403b-981e-bebea9100015" providerId="ADAL" clId="{7F96A126-977C-413B-A403-3B7506B25808}" dt="2020-03-24T14:24:53.117" v="2241" actId="478"/>
          <ac:cxnSpMkLst>
            <pc:docMk/>
            <pc:sldMk cId="568605242" sldId="722"/>
            <ac:cxnSpMk id="13" creationId="{42EA62B7-53F1-49DE-8B1C-222EA6C7C3C1}"/>
          </ac:cxnSpMkLst>
        </pc:cxnChg>
        <pc:cxnChg chg="del mod">
          <ac:chgData name="Gael MIGLIORINI" userId="05c3bafb-932f-403b-981e-bebea9100015" providerId="ADAL" clId="{7F96A126-977C-413B-A403-3B7506B25808}" dt="2020-03-24T14:24:41.765" v="2235" actId="478"/>
          <ac:cxnSpMkLst>
            <pc:docMk/>
            <pc:sldMk cId="568605242" sldId="722"/>
            <ac:cxnSpMk id="23" creationId="{06CE027D-799B-4D7C-847C-7A17C8CC4BB4}"/>
          </ac:cxnSpMkLst>
        </pc:cxnChg>
        <pc:cxnChg chg="del mod">
          <ac:chgData name="Gael MIGLIORINI" userId="05c3bafb-932f-403b-981e-bebea9100015" providerId="ADAL" clId="{7F96A126-977C-413B-A403-3B7506B25808}" dt="2020-03-24T14:24:42.529" v="2236" actId="478"/>
          <ac:cxnSpMkLst>
            <pc:docMk/>
            <pc:sldMk cId="568605242" sldId="722"/>
            <ac:cxnSpMk id="37" creationId="{1954BF45-FF2A-4161-856D-1D97901D577F}"/>
          </ac:cxnSpMkLst>
        </pc:cxnChg>
      </pc:sldChg>
      <pc:sldChg chg="addSp delSp modSp mod">
        <pc:chgData name="Gael MIGLIORINI" userId="05c3bafb-932f-403b-981e-bebea9100015" providerId="ADAL" clId="{7F96A126-977C-413B-A403-3B7506B25808}" dt="2020-03-24T16:44:28.995" v="5419" actId="1038"/>
        <pc:sldMkLst>
          <pc:docMk/>
          <pc:sldMk cId="1186332784" sldId="726"/>
        </pc:sldMkLst>
        <pc:spChg chg="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5" creationId="{73218015-5386-4579-AEDC-BA86F0CBAB36}"/>
          </ac:spMkLst>
        </pc:spChg>
        <pc:spChg chg="del mod">
          <ac:chgData name="Gael MIGLIORINI" userId="05c3bafb-932f-403b-981e-bebea9100015" providerId="ADAL" clId="{7F96A126-977C-413B-A403-3B7506B25808}" dt="2020-03-24T16:35:57.075" v="5116" actId="478"/>
          <ac:spMkLst>
            <pc:docMk/>
            <pc:sldMk cId="1186332784" sldId="726"/>
            <ac:spMk id="6" creationId="{CE01AC93-403B-480F-9AA1-2FAFC8CD0A41}"/>
          </ac:spMkLst>
        </pc:spChg>
        <pc:spChg chg="del mod">
          <ac:chgData name="Gael MIGLIORINI" userId="05c3bafb-932f-403b-981e-bebea9100015" providerId="ADAL" clId="{7F96A126-977C-413B-A403-3B7506B25808}" dt="2020-03-24T16:35:57.075" v="5116" actId="478"/>
          <ac:spMkLst>
            <pc:docMk/>
            <pc:sldMk cId="1186332784" sldId="726"/>
            <ac:spMk id="7" creationId="{C6809A4F-AAE1-4E9F-93EB-9B0DB1E77AE1}"/>
          </ac:spMkLst>
        </pc:spChg>
        <pc:spChg chg="del mod">
          <ac:chgData name="Gael MIGLIORINI" userId="05c3bafb-932f-403b-981e-bebea9100015" providerId="ADAL" clId="{7F96A126-977C-413B-A403-3B7506B25808}" dt="2020-03-24T16:35:57.075" v="5116" actId="478"/>
          <ac:spMkLst>
            <pc:docMk/>
            <pc:sldMk cId="1186332784" sldId="726"/>
            <ac:spMk id="8" creationId="{F9DDA16B-1669-4F71-9151-4DC1C875DA2A}"/>
          </ac:spMkLst>
        </pc:spChg>
        <pc:spChg chg="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9" creationId="{77F21508-9037-4ED6-8A3E-8BE3F1DF5118}"/>
          </ac:spMkLst>
        </pc:spChg>
        <pc:spChg chg="mod">
          <ac:chgData name="Gael MIGLIORINI" userId="05c3bafb-932f-403b-981e-bebea9100015" providerId="ADAL" clId="{7F96A126-977C-413B-A403-3B7506B25808}" dt="2020-03-24T16:38:40.827" v="5296" actId="164"/>
          <ac:spMkLst>
            <pc:docMk/>
            <pc:sldMk cId="1186332784" sldId="726"/>
            <ac:spMk id="10" creationId="{F67822D8-9C5C-4C39-B311-D920B0144C6A}"/>
          </ac:spMkLst>
        </pc:spChg>
        <pc:spChg chg="del mod">
          <ac:chgData name="Gael MIGLIORINI" userId="05c3bafb-932f-403b-981e-bebea9100015" providerId="ADAL" clId="{7F96A126-977C-413B-A403-3B7506B25808}" dt="2020-03-24T16:36:56.115" v="5138" actId="478"/>
          <ac:spMkLst>
            <pc:docMk/>
            <pc:sldMk cId="1186332784" sldId="726"/>
            <ac:spMk id="11" creationId="{09A348C1-0F8B-4CCF-BABE-09FC460396DD}"/>
          </ac:spMkLst>
        </pc:spChg>
        <pc:spChg chg="mod">
          <ac:chgData name="Gael MIGLIORINI" userId="05c3bafb-932f-403b-981e-bebea9100015" providerId="ADAL" clId="{7F96A126-977C-413B-A403-3B7506B25808}" dt="2020-03-24T16:38:40.827" v="5296" actId="164"/>
          <ac:spMkLst>
            <pc:docMk/>
            <pc:sldMk cId="1186332784" sldId="726"/>
            <ac:spMk id="12" creationId="{59CC3454-6244-45D6-A1C2-EC7335148D63}"/>
          </ac:spMkLst>
        </pc:spChg>
        <pc:spChg chg="del">
          <ac:chgData name="Gael MIGLIORINI" userId="05c3bafb-932f-403b-981e-bebea9100015" providerId="ADAL" clId="{7F96A126-977C-413B-A403-3B7506B25808}" dt="2020-03-24T14:15:08.669" v="2182" actId="478"/>
          <ac:spMkLst>
            <pc:docMk/>
            <pc:sldMk cId="1186332784" sldId="726"/>
            <ac:spMk id="13" creationId="{E976A060-489C-4204-B617-67ACB73B9C38}"/>
          </ac:spMkLst>
        </pc:spChg>
        <pc:spChg chg="del mod">
          <ac:chgData name="Gael MIGLIORINI" userId="05c3bafb-932f-403b-981e-bebea9100015" providerId="ADAL" clId="{7F96A126-977C-413B-A403-3B7506B25808}" dt="2020-03-24T16:37:45.901" v="5231" actId="478"/>
          <ac:spMkLst>
            <pc:docMk/>
            <pc:sldMk cId="1186332784" sldId="726"/>
            <ac:spMk id="14" creationId="{54FBE776-FC5E-498B-A625-755D73367494}"/>
          </ac:spMkLst>
        </pc:spChg>
        <pc:spChg chg="del mod">
          <ac:chgData name="Gael MIGLIORINI" userId="05c3bafb-932f-403b-981e-bebea9100015" providerId="ADAL" clId="{7F96A126-977C-413B-A403-3B7506B25808}" dt="2020-03-24T16:35:57.075" v="5116" actId="478"/>
          <ac:spMkLst>
            <pc:docMk/>
            <pc:sldMk cId="1186332784" sldId="726"/>
            <ac:spMk id="15" creationId="{D9BA8E56-7DE5-4F67-AB06-0981EB9A3E07}"/>
          </ac:spMkLst>
        </pc:spChg>
        <pc:spChg chg="del mod">
          <ac:chgData name="Gael MIGLIORINI" userId="05c3bafb-932f-403b-981e-bebea9100015" providerId="ADAL" clId="{7F96A126-977C-413B-A403-3B7506B25808}" dt="2020-03-24T16:35:57.075" v="5116" actId="478"/>
          <ac:spMkLst>
            <pc:docMk/>
            <pc:sldMk cId="1186332784" sldId="726"/>
            <ac:spMk id="16" creationId="{8E4E92B3-7C12-4890-8D53-3F56C9C6DE01}"/>
          </ac:spMkLst>
        </pc:spChg>
        <pc:spChg chg="mod">
          <ac:chgData name="Gael MIGLIORINI" userId="05c3bafb-932f-403b-981e-bebea9100015" providerId="ADAL" clId="{7F96A126-977C-413B-A403-3B7506B25808}" dt="2020-03-24T16:38:40.827" v="5296" actId="164"/>
          <ac:spMkLst>
            <pc:docMk/>
            <pc:sldMk cId="1186332784" sldId="726"/>
            <ac:spMk id="20" creationId="{D83527FB-DF73-4872-A722-6360B5F51ED8}"/>
          </ac:spMkLst>
        </pc:spChg>
        <pc:spChg chg="del mod">
          <ac:chgData name="Gael MIGLIORINI" userId="05c3bafb-932f-403b-981e-bebea9100015" providerId="ADAL" clId="{7F96A126-977C-413B-A403-3B7506B25808}" dt="2020-03-24T16:36:59.430" v="5142" actId="478"/>
          <ac:spMkLst>
            <pc:docMk/>
            <pc:sldMk cId="1186332784" sldId="726"/>
            <ac:spMk id="21" creationId="{DD33679B-5067-4C43-929E-AA1162ECA279}"/>
          </ac:spMkLst>
        </pc:spChg>
        <pc:spChg chg="del mod">
          <ac:chgData name="Gael MIGLIORINI" userId="05c3bafb-932f-403b-981e-bebea9100015" providerId="ADAL" clId="{7F96A126-977C-413B-A403-3B7506B25808}" dt="2020-03-24T16:37:01.358" v="5143" actId="478"/>
          <ac:spMkLst>
            <pc:docMk/>
            <pc:sldMk cId="1186332784" sldId="726"/>
            <ac:spMk id="22" creationId="{D8E00D98-6C3B-477E-82B0-C686A1B9D834}"/>
          </ac:spMkLst>
        </pc:spChg>
        <pc:spChg chg="del mod">
          <ac:chgData name="Gael MIGLIORINI" userId="05c3bafb-932f-403b-981e-bebea9100015" providerId="ADAL" clId="{7F96A126-977C-413B-A403-3B7506B25808}" dt="2020-03-24T16:36:57.354" v="5140" actId="478"/>
          <ac:spMkLst>
            <pc:docMk/>
            <pc:sldMk cId="1186332784" sldId="726"/>
            <ac:spMk id="23" creationId="{3040B3B7-169C-4D99-8C3B-802A0B70E9E3}"/>
          </ac:spMkLst>
        </pc:spChg>
        <pc:spChg chg="del mod">
          <ac:chgData name="Gael MIGLIORINI" userId="05c3bafb-932f-403b-981e-bebea9100015" providerId="ADAL" clId="{7F96A126-977C-413B-A403-3B7506B25808}" dt="2020-03-24T16:36:06.322" v="5120" actId="478"/>
          <ac:spMkLst>
            <pc:docMk/>
            <pc:sldMk cId="1186332784" sldId="726"/>
            <ac:spMk id="24" creationId="{A7BC814F-09EE-479E-BB2F-10262BB876A7}"/>
          </ac:spMkLst>
        </pc:spChg>
        <pc:spChg chg="del mod">
          <ac:chgData name="Gael MIGLIORINI" userId="05c3bafb-932f-403b-981e-bebea9100015" providerId="ADAL" clId="{7F96A126-977C-413B-A403-3B7506B25808}" dt="2020-03-24T16:36:08.391" v="5121" actId="478"/>
          <ac:spMkLst>
            <pc:docMk/>
            <pc:sldMk cId="1186332784" sldId="726"/>
            <ac:spMk id="25" creationId="{948D823E-70D9-4DA8-A312-EFB96BD8E0C0}"/>
          </ac:spMkLst>
        </pc:spChg>
        <pc:spChg chg="del mod">
          <ac:chgData name="Gael MIGLIORINI" userId="05c3bafb-932f-403b-981e-bebea9100015" providerId="ADAL" clId="{7F96A126-977C-413B-A403-3B7506B25808}" dt="2020-03-24T16:36:56.822" v="5139" actId="478"/>
          <ac:spMkLst>
            <pc:docMk/>
            <pc:sldMk cId="1186332784" sldId="726"/>
            <ac:spMk id="26" creationId="{436F42AE-DDB3-44B6-A0D9-4F567AC72C34}"/>
          </ac:spMkLst>
        </pc:spChg>
        <pc:spChg chg="del mod">
          <ac:chgData name="Gael MIGLIORINI" userId="05c3bafb-932f-403b-981e-bebea9100015" providerId="ADAL" clId="{7F96A126-977C-413B-A403-3B7506B25808}" dt="2020-03-24T16:36:05.558" v="5119" actId="478"/>
          <ac:spMkLst>
            <pc:docMk/>
            <pc:sldMk cId="1186332784" sldId="726"/>
            <ac:spMk id="28" creationId="{DEB40226-DAF3-4D8C-A3C8-C240A27FF92C}"/>
          </ac:spMkLst>
        </pc:spChg>
        <pc:spChg chg="del mod">
          <ac:chgData name="Gael MIGLIORINI" userId="05c3bafb-932f-403b-981e-bebea9100015" providerId="ADAL" clId="{7F96A126-977C-413B-A403-3B7506B25808}" dt="2020-03-24T16:35:57.075" v="5116" actId="478"/>
          <ac:spMkLst>
            <pc:docMk/>
            <pc:sldMk cId="1186332784" sldId="726"/>
            <ac:spMk id="29" creationId="{15EDAD25-16DD-4AC2-AFB1-6B3915CDABD8}"/>
          </ac:spMkLst>
        </pc:spChg>
        <pc:spChg chg="mod">
          <ac:chgData name="Gael MIGLIORINI" userId="05c3bafb-932f-403b-981e-bebea9100015" providerId="ADAL" clId="{7F96A126-977C-413B-A403-3B7506B25808}" dt="2020-03-24T16:38:40.827" v="5296" actId="164"/>
          <ac:spMkLst>
            <pc:docMk/>
            <pc:sldMk cId="1186332784" sldId="726"/>
            <ac:spMk id="31" creationId="{60A70E4E-EAFB-48E5-9B30-52B1C13E5574}"/>
          </ac:spMkLst>
        </pc:spChg>
        <pc:spChg chg="mod">
          <ac:chgData name="Gael MIGLIORINI" userId="05c3bafb-932f-403b-981e-bebea9100015" providerId="ADAL" clId="{7F96A126-977C-413B-A403-3B7506B25808}" dt="2020-03-24T16:38:40.827" v="5296" actId="164"/>
          <ac:spMkLst>
            <pc:docMk/>
            <pc:sldMk cId="1186332784" sldId="726"/>
            <ac:spMk id="32" creationId="{2A0EE150-D15A-4416-8467-B63BAD2649F5}"/>
          </ac:spMkLst>
        </pc:spChg>
        <pc:spChg chg="mod">
          <ac:chgData name="Gael MIGLIORINI" userId="05c3bafb-932f-403b-981e-bebea9100015" providerId="ADAL" clId="{7F96A126-977C-413B-A403-3B7506B25808}" dt="2020-03-24T16:38:40.827" v="5296" actId="164"/>
          <ac:spMkLst>
            <pc:docMk/>
            <pc:sldMk cId="1186332784" sldId="726"/>
            <ac:spMk id="33" creationId="{A3CBE929-84F1-4DEC-B109-549B88E6F9E5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46" creationId="{74B987F0-2F40-4BCD-9E97-9FF45FF7B0CF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47" creationId="{EFE5F8EA-1B42-48BF-9DD2-6A4259BC4B7B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48" creationId="{BAF94C2C-37D2-4CF3-A0B6-36CD7B6B2FBE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49" creationId="{EC2EBB29-7D20-4C19-A7EB-C32D42DC01B4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50" creationId="{D9D66A38-266F-4CA1-8C69-3754A988653E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51" creationId="{75949639-0BAB-4D37-80F2-C492A55158A7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52" creationId="{9B247BF2-09C7-473B-9CFD-A7248184824F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53" creationId="{A8105DE9-1F9F-496D-9BB7-6CAFE377BECB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54" creationId="{CCC47DCE-C8A1-42AF-8769-FE97E4CE414C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55" creationId="{8994807F-F138-44B5-A5E6-1323A320829A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56" creationId="{EA8ABB4C-1712-4069-A915-BE5DC0CD28F4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57" creationId="{E23B316B-762F-42F9-BFD2-B6E00D8570CC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58" creationId="{DDD0A140-ECF2-482A-9A94-2E57486D46A9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59" creationId="{8FB0B433-9F2D-47B7-A992-B2808EB5E887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60" creationId="{25B3D712-7DE7-44F7-8788-B7B8BFC72D45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61" creationId="{0FDAB57C-7DFA-47B1-9035-866DD4433711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62" creationId="{0A4886F7-9CF6-4220-88A0-FD73032A5C5D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66" creationId="{8247202B-F112-48A0-8126-03500CCB8AE3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67" creationId="{0D8252C6-B59A-46E1-9C6C-6272D94978E2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68" creationId="{A434BE5B-1537-40BC-908F-92FDD50C6ED6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69" creationId="{130A3581-73CD-4075-8853-CB1FC4503509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70" creationId="{876DE057-C774-4975-A8A7-2B90F1E51A66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71" creationId="{A173795E-7A94-4366-8751-802BCED1F21E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72" creationId="{08C961B4-9AA2-491E-8983-FFD2819A829B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73" creationId="{9212536D-8049-4D5F-8B66-F94A27D69E1B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74" creationId="{E9F3A9E1-E04B-4DA2-8403-C65147E3D4E6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75" creationId="{81192180-0FDF-40C0-A820-03E5875172FE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76" creationId="{F7BAE5E5-D445-4E1D-9E51-6C2579C22E07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77" creationId="{44858960-24CE-4BF0-843D-4FBFBB875ACD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78" creationId="{CC1A7204-6521-4E4C-866A-5C4E05993896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79" creationId="{4F182A06-1D67-43E7-82AD-68279D4BC337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80" creationId="{FDF01AC2-4FE7-4351-8372-523D2E858503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82" creationId="{F9078AEB-7771-4651-858A-CE2A394D0C7E}"/>
          </ac:spMkLst>
        </pc:spChg>
        <pc:spChg chg="add del">
          <ac:chgData name="Gael MIGLIORINI" userId="05c3bafb-932f-403b-981e-bebea9100015" providerId="ADAL" clId="{7F96A126-977C-413B-A403-3B7506B25808}" dt="2020-03-24T16:34:40.431" v="5088"/>
          <ac:spMkLst>
            <pc:docMk/>
            <pc:sldMk cId="1186332784" sldId="726"/>
            <ac:spMk id="83" creationId="{FF3AF5BA-B08C-44E4-BF4C-787BA3C2B125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84" creationId="{17C7408C-344E-44CB-8863-355564326361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85" creationId="{F7851F3D-449B-4D8C-AC41-AD9F0FE4D418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86" creationId="{15A06CCD-7717-4EDC-BF2E-32C933DBA155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87" creationId="{096E7490-8A03-48D7-9743-C86F3CCE6E70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88" creationId="{CCD12C28-D6CD-4BCB-B3AA-C35A731BD8E2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89" creationId="{8C39DDEE-27AD-4660-A6D7-C7ECF4DF4D1E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90" creationId="{090F4B0D-3C79-4ACF-BF71-5685C30FC106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91" creationId="{C012BECC-20DE-4AAF-B0D2-99375D2925DF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92" creationId="{BB0B8555-73C4-4473-B77A-028F5013763B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93" creationId="{E7108D3C-672E-40D3-97E6-881B3435544B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94" creationId="{9524A7F4-BC00-44D3-AACC-863A44D92B74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95" creationId="{B4520C5E-C2DF-42DF-8AF6-3539CD891DE3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96" creationId="{62C30206-A330-40AD-ADAB-29E92F074F22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97" creationId="{7BCE9D8F-3635-4625-AE3E-2D820C269DF8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98" creationId="{3C3B44C2-71D7-4F1C-94C2-B4C948316D65}"/>
          </ac:spMkLst>
        </pc:spChg>
        <pc:spChg chg="add del mod">
          <ac:chgData name="Gael MIGLIORINI" userId="05c3bafb-932f-403b-981e-bebea9100015" providerId="ADAL" clId="{7F96A126-977C-413B-A403-3B7506B25808}" dt="2020-03-24T16:42:06.043" v="5360" actId="478"/>
          <ac:spMkLst>
            <pc:docMk/>
            <pc:sldMk cId="1186332784" sldId="726"/>
            <ac:spMk id="99" creationId="{E0F915D4-9171-4F80-85C9-F664A50C6CD2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103" creationId="{CAB9619A-CABD-4401-97BA-DE72008160D7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104" creationId="{4B7FD5DA-0F9F-4C21-AFFE-AB5980CB2AF4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105" creationId="{B95528A8-7BAE-4B31-8724-98E999308CDF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106" creationId="{6972191B-5E3B-4AEC-B1CD-35877046A4A9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107" creationId="{2DD12751-F299-465C-AF62-4A4435CACE98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108" creationId="{3958CD66-699E-4577-8EB2-9E51A865002D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109" creationId="{1FCF6686-709E-4C93-895C-913B86E84D75}"/>
          </ac:spMkLst>
        </pc:spChg>
        <pc:spChg chg="add del mod">
          <ac:chgData name="Gael MIGLIORINI" userId="05c3bafb-932f-403b-981e-bebea9100015" providerId="ADAL" clId="{7F96A126-977C-413B-A403-3B7506B25808}" dt="2020-03-24T16:35:05.810" v="5093" actId="478"/>
          <ac:spMkLst>
            <pc:docMk/>
            <pc:sldMk cId="1186332784" sldId="726"/>
            <ac:spMk id="110" creationId="{771EF3B5-8138-4467-91B7-DA7F2C8B77FF}"/>
          </ac:spMkLst>
        </pc:spChg>
        <pc:spChg chg="add del mod">
          <ac:chgData name="Gael MIGLIORINI" userId="05c3bafb-932f-403b-981e-bebea9100015" providerId="ADAL" clId="{7F96A126-977C-413B-A403-3B7506B25808}" dt="2020-03-24T16:35:05.810" v="5093" actId="478"/>
          <ac:spMkLst>
            <pc:docMk/>
            <pc:sldMk cId="1186332784" sldId="726"/>
            <ac:spMk id="111" creationId="{14F2F92D-8CA9-45B9-8839-D3C3BA1FD2CB}"/>
          </ac:spMkLst>
        </pc:spChg>
        <pc:spChg chg="add del mod">
          <ac:chgData name="Gael MIGLIORINI" userId="05c3bafb-932f-403b-981e-bebea9100015" providerId="ADAL" clId="{7F96A126-977C-413B-A403-3B7506B25808}" dt="2020-03-24T16:35:05.810" v="5093" actId="478"/>
          <ac:spMkLst>
            <pc:docMk/>
            <pc:sldMk cId="1186332784" sldId="726"/>
            <ac:spMk id="112" creationId="{613DF8F3-948F-425F-AF3E-E7291E5A761F}"/>
          </ac:spMkLst>
        </pc:spChg>
        <pc:spChg chg="add del mod">
          <ac:chgData name="Gael MIGLIORINI" userId="05c3bafb-932f-403b-981e-bebea9100015" providerId="ADAL" clId="{7F96A126-977C-413B-A403-3B7506B25808}" dt="2020-03-24T16:35:05.810" v="5093" actId="478"/>
          <ac:spMkLst>
            <pc:docMk/>
            <pc:sldMk cId="1186332784" sldId="726"/>
            <ac:spMk id="113" creationId="{5C330C1F-E83E-4A41-8A2D-5AE0DA427CA8}"/>
          </ac:spMkLst>
        </pc:spChg>
        <pc:spChg chg="add del mod">
          <ac:chgData name="Gael MIGLIORINI" userId="05c3bafb-932f-403b-981e-bebea9100015" providerId="ADAL" clId="{7F96A126-977C-413B-A403-3B7506B25808}" dt="2020-03-24T16:35:05.810" v="5093" actId="478"/>
          <ac:spMkLst>
            <pc:docMk/>
            <pc:sldMk cId="1186332784" sldId="726"/>
            <ac:spMk id="114" creationId="{97D8B55E-ED87-4541-BC28-DF466F4DC0A2}"/>
          </ac:spMkLst>
        </pc:spChg>
        <pc:spChg chg="add del mod">
          <ac:chgData name="Gael MIGLIORINI" userId="05c3bafb-932f-403b-981e-bebea9100015" providerId="ADAL" clId="{7F96A126-977C-413B-A403-3B7506B25808}" dt="2020-03-24T16:35:05.810" v="5093" actId="478"/>
          <ac:spMkLst>
            <pc:docMk/>
            <pc:sldMk cId="1186332784" sldId="726"/>
            <ac:spMk id="115" creationId="{3DBA8249-DBA3-4136-AAD6-50A91825889D}"/>
          </ac:spMkLst>
        </pc:spChg>
        <pc:spChg chg="add del mod">
          <ac:chgData name="Gael MIGLIORINI" userId="05c3bafb-932f-403b-981e-bebea9100015" providerId="ADAL" clId="{7F96A126-977C-413B-A403-3B7506B25808}" dt="2020-03-24T16:35:05.810" v="5093" actId="478"/>
          <ac:spMkLst>
            <pc:docMk/>
            <pc:sldMk cId="1186332784" sldId="726"/>
            <ac:spMk id="116" creationId="{915A7E39-403B-4603-A2F3-30889F27CFF5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117" creationId="{2BE07D36-083C-4A67-837A-7EDA8AB99FC5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119" creationId="{295881EE-B833-4D24-8A5A-20C4718E8241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120" creationId="{4CE617FE-A89B-4C52-BCBB-B7E64CCCD314}"/>
          </ac:spMkLst>
        </pc:spChg>
        <pc:spChg chg="add mod">
          <ac:chgData name="Gael MIGLIORINI" userId="05c3bafb-932f-403b-981e-bebea9100015" providerId="ADAL" clId="{7F96A126-977C-413B-A403-3B7506B25808}" dt="2020-03-24T16:38:40.827" v="5296" actId="164"/>
          <ac:spMkLst>
            <pc:docMk/>
            <pc:sldMk cId="1186332784" sldId="726"/>
            <ac:spMk id="121" creationId="{05D70E14-C0AB-4520-ACF4-4055E8A549AB}"/>
          </ac:spMkLst>
        </pc:spChg>
        <pc:spChg chg="add mod">
          <ac:chgData name="Gael MIGLIORINI" userId="05c3bafb-932f-403b-981e-bebea9100015" providerId="ADAL" clId="{7F96A126-977C-413B-A403-3B7506B25808}" dt="2020-03-24T16:44:28.995" v="5419" actId="1038"/>
          <ac:spMkLst>
            <pc:docMk/>
            <pc:sldMk cId="1186332784" sldId="726"/>
            <ac:spMk id="123" creationId="{2811DB66-9A54-4A59-BDB7-3062F4D25BDC}"/>
          </ac:spMkLst>
        </pc:spChg>
        <pc:grpChg chg="add mod">
          <ac:chgData name="Gael MIGLIORINI" userId="05c3bafb-932f-403b-981e-bebea9100015" providerId="ADAL" clId="{7F96A126-977C-413B-A403-3B7506B25808}" dt="2020-03-24T16:44:28.995" v="5419" actId="1038"/>
          <ac:grpSpMkLst>
            <pc:docMk/>
            <pc:sldMk cId="1186332784" sldId="726"/>
            <ac:grpSpMk id="38" creationId="{6053A81C-8BA2-4663-B389-86309A9087CB}"/>
          </ac:grpSpMkLst>
        </pc:grpChg>
        <pc:picChg chg="del mod">
          <ac:chgData name="Gael MIGLIORINI" userId="05c3bafb-932f-403b-981e-bebea9100015" providerId="ADAL" clId="{7F96A126-977C-413B-A403-3B7506B25808}" dt="2020-03-24T16:35:57.075" v="5116" actId="478"/>
          <ac:picMkLst>
            <pc:docMk/>
            <pc:sldMk cId="1186332784" sldId="726"/>
            <ac:picMk id="27" creationId="{13A3177F-3E7D-4CD1-A7FB-0A75B271955B}"/>
          </ac:picMkLst>
        </pc:picChg>
        <pc:picChg chg="del mod">
          <ac:chgData name="Gael MIGLIORINI" userId="05c3bafb-932f-403b-981e-bebea9100015" providerId="ADAL" clId="{7F96A126-977C-413B-A403-3B7506B25808}" dt="2020-03-24T16:44:17.953" v="5395" actId="478"/>
          <ac:picMkLst>
            <pc:docMk/>
            <pc:sldMk cId="1186332784" sldId="726"/>
            <ac:picMk id="30" creationId="{2DA5A87E-C892-494D-A58C-C3521AF58EF7}"/>
          </ac:picMkLst>
        </pc:picChg>
        <pc:picChg chg="mod">
          <ac:chgData name="Gael MIGLIORINI" userId="05c3bafb-932f-403b-981e-bebea9100015" providerId="ADAL" clId="{7F96A126-977C-413B-A403-3B7506B25808}" dt="2020-03-24T16:44:28.995" v="5419" actId="1038"/>
          <ac:picMkLst>
            <pc:docMk/>
            <pc:sldMk cId="1186332784" sldId="726"/>
            <ac:picMk id="35" creationId="{4F033AFC-6E85-4D5D-8611-2511035F512E}"/>
          </ac:picMkLst>
        </pc:picChg>
        <pc:picChg chg="mod">
          <ac:chgData name="Gael MIGLIORINI" userId="05c3bafb-932f-403b-981e-bebea9100015" providerId="ADAL" clId="{7F96A126-977C-413B-A403-3B7506B25808}" dt="2020-03-24T16:44:28.995" v="5419" actId="1038"/>
          <ac:picMkLst>
            <pc:docMk/>
            <pc:sldMk cId="1186332784" sldId="726"/>
            <ac:picMk id="36" creationId="{B4851C02-6771-4163-B1C9-F14387F54340}"/>
          </ac:picMkLst>
        </pc:picChg>
        <pc:picChg chg="mod">
          <ac:chgData name="Gael MIGLIORINI" userId="05c3bafb-932f-403b-981e-bebea9100015" providerId="ADAL" clId="{7F96A126-977C-413B-A403-3B7506B25808}" dt="2020-03-24T16:44:28.995" v="5419" actId="1038"/>
          <ac:picMkLst>
            <pc:docMk/>
            <pc:sldMk cId="1186332784" sldId="726"/>
            <ac:picMk id="37" creationId="{D744BC45-8302-4114-896D-9728FCF33331}"/>
          </ac:picMkLst>
        </pc:picChg>
        <pc:picChg chg="add del">
          <ac:chgData name="Gael MIGLIORINI" userId="05c3bafb-932f-403b-981e-bebea9100015" providerId="ADAL" clId="{7F96A126-977C-413B-A403-3B7506B25808}" dt="2020-03-24T16:34:40.431" v="5088"/>
          <ac:picMkLst>
            <pc:docMk/>
            <pc:sldMk cId="1186332784" sldId="726"/>
            <ac:picMk id="81" creationId="{4DA1B3DC-D0C6-497F-9E71-75958D3C606D}"/>
          </ac:picMkLst>
        </pc:picChg>
        <pc:picChg chg="add mod">
          <ac:chgData name="Gael MIGLIORINI" userId="05c3bafb-932f-403b-981e-bebea9100015" providerId="ADAL" clId="{7F96A126-977C-413B-A403-3B7506B25808}" dt="2020-03-24T16:44:28.995" v="5419" actId="1038"/>
          <ac:picMkLst>
            <pc:docMk/>
            <pc:sldMk cId="1186332784" sldId="726"/>
            <ac:picMk id="118" creationId="{3779D9EA-E825-4403-9AB2-9B242925D13B}"/>
          </ac:picMkLst>
        </pc:picChg>
        <pc:picChg chg="mod">
          <ac:chgData name="Gael MIGLIORINI" userId="05c3bafb-932f-403b-981e-bebea9100015" providerId="ADAL" clId="{7F96A126-977C-413B-A403-3B7506B25808}" dt="2020-03-24T16:44:28.995" v="5419" actId="1038"/>
          <ac:picMkLst>
            <pc:docMk/>
            <pc:sldMk cId="1186332784" sldId="726"/>
            <ac:picMk id="1028" creationId="{18D781FB-E8A8-4284-A50E-C07D3380F00F}"/>
          </ac:picMkLst>
        </pc:picChg>
        <pc:picChg chg="mod">
          <ac:chgData name="Gael MIGLIORINI" userId="05c3bafb-932f-403b-981e-bebea9100015" providerId="ADAL" clId="{7F96A126-977C-413B-A403-3B7506B25808}" dt="2020-03-24T16:44:28.995" v="5419" actId="1038"/>
          <ac:picMkLst>
            <pc:docMk/>
            <pc:sldMk cId="1186332784" sldId="726"/>
            <ac:picMk id="1030" creationId="{B4E05064-66F7-4189-845F-20E84FABFC20}"/>
          </ac:picMkLst>
        </pc:picChg>
        <pc:picChg chg="mod">
          <ac:chgData name="Gael MIGLIORINI" userId="05c3bafb-932f-403b-981e-bebea9100015" providerId="ADAL" clId="{7F96A126-977C-413B-A403-3B7506B25808}" dt="2020-03-24T16:44:28.995" v="5419" actId="1038"/>
          <ac:picMkLst>
            <pc:docMk/>
            <pc:sldMk cId="1186332784" sldId="726"/>
            <ac:picMk id="1032" creationId="{4AA232B2-BC8A-4600-9093-569B192D7C21}"/>
          </ac:picMkLst>
        </pc:picChg>
        <pc:picChg chg="del">
          <ac:chgData name="Gael MIGLIORINI" userId="05c3bafb-932f-403b-981e-bebea9100015" providerId="ADAL" clId="{7F96A126-977C-413B-A403-3B7506B25808}" dt="2020-03-24T14:15:00.596" v="2180" actId="478"/>
          <ac:picMkLst>
            <pc:docMk/>
            <pc:sldMk cId="1186332784" sldId="726"/>
            <ac:picMk id="1034" creationId="{1DDA44DA-FFE2-4171-BACE-856A7A825349}"/>
          </ac:picMkLst>
        </pc:picChg>
        <pc:picChg chg="mod">
          <ac:chgData name="Gael MIGLIORINI" userId="05c3bafb-932f-403b-981e-bebea9100015" providerId="ADAL" clId="{7F96A126-977C-413B-A403-3B7506B25808}" dt="2020-03-24T16:44:28.995" v="5419" actId="1038"/>
          <ac:picMkLst>
            <pc:docMk/>
            <pc:sldMk cId="1186332784" sldId="726"/>
            <ac:picMk id="1036" creationId="{0C684562-228B-4434-8FC1-229CCB0AF0D6}"/>
          </ac:picMkLst>
        </pc:picChg>
        <pc:picChg chg="del">
          <ac:chgData name="Gael MIGLIORINI" userId="05c3bafb-932f-403b-981e-bebea9100015" providerId="ADAL" clId="{7F96A126-977C-413B-A403-3B7506B25808}" dt="2020-03-24T14:15:02.400" v="2181" actId="478"/>
          <ac:picMkLst>
            <pc:docMk/>
            <pc:sldMk cId="1186332784" sldId="726"/>
            <ac:picMk id="1038" creationId="{D6FCAF42-4EF9-48D8-ADE8-92DC4AE43EA1}"/>
          </ac:picMkLst>
        </pc:picChg>
        <pc:picChg chg="del">
          <ac:chgData name="Gael MIGLIORINI" userId="05c3bafb-932f-403b-981e-bebea9100015" providerId="ADAL" clId="{7F96A126-977C-413B-A403-3B7506B25808}" dt="2020-03-24T14:15:22.950" v="2185" actId="478"/>
          <ac:picMkLst>
            <pc:docMk/>
            <pc:sldMk cId="1186332784" sldId="726"/>
            <ac:picMk id="1040" creationId="{5795ADF1-33AB-48A2-965B-50FE47373D93}"/>
          </ac:picMkLst>
        </pc:picChg>
        <pc:picChg chg="del">
          <ac:chgData name="Gael MIGLIORINI" userId="05c3bafb-932f-403b-981e-bebea9100015" providerId="ADAL" clId="{7F96A126-977C-413B-A403-3B7506B25808}" dt="2020-03-24T14:15:24.642" v="2186" actId="478"/>
          <ac:picMkLst>
            <pc:docMk/>
            <pc:sldMk cId="1186332784" sldId="726"/>
            <ac:picMk id="1042" creationId="{AF77FD60-3D58-4586-A6F6-2AFD30FFBD80}"/>
          </ac:picMkLst>
        </pc:picChg>
        <pc:cxnChg chg="del mod">
          <ac:chgData name="Gael MIGLIORINI" userId="05c3bafb-932f-403b-981e-bebea9100015" providerId="ADAL" clId="{7F96A126-977C-413B-A403-3B7506B25808}" dt="2020-03-24T16:36:00.124" v="5118" actId="478"/>
          <ac:cxnSpMkLst>
            <pc:docMk/>
            <pc:sldMk cId="1186332784" sldId="726"/>
            <ac:cxnSpMk id="17" creationId="{070B117B-E19F-4E9A-AFED-FB6637EF99A7}"/>
          </ac:cxnSpMkLst>
        </pc:cxnChg>
        <pc:cxnChg chg="del mod">
          <ac:chgData name="Gael MIGLIORINI" userId="05c3bafb-932f-403b-981e-bebea9100015" providerId="ADAL" clId="{7F96A126-977C-413B-A403-3B7506B25808}" dt="2020-03-24T16:35:58.650" v="5117" actId="478"/>
          <ac:cxnSpMkLst>
            <pc:docMk/>
            <pc:sldMk cId="1186332784" sldId="726"/>
            <ac:cxnSpMk id="18" creationId="{BFDF1D0A-E450-47DC-A31B-172E157E3CC7}"/>
          </ac:cxnSpMkLst>
        </pc:cxnChg>
        <pc:cxnChg chg="del mod">
          <ac:chgData name="Gael MIGLIORINI" userId="05c3bafb-932f-403b-981e-bebea9100015" providerId="ADAL" clId="{7F96A126-977C-413B-A403-3B7506B25808}" dt="2020-03-24T16:35:57.075" v="5116" actId="478"/>
          <ac:cxnSpMkLst>
            <pc:docMk/>
            <pc:sldMk cId="1186332784" sldId="726"/>
            <ac:cxnSpMk id="19" creationId="{70204BB1-8E9E-47C2-B095-A7A042CECC4B}"/>
          </ac:cxnSpMkLst>
        </pc:cxnChg>
        <pc:cxnChg chg="del mod">
          <ac:chgData name="Gael MIGLIORINI" userId="05c3bafb-932f-403b-981e-bebea9100015" providerId="ADAL" clId="{7F96A126-977C-413B-A403-3B7506B25808}" dt="2020-03-24T16:35:57.075" v="5116" actId="478"/>
          <ac:cxnSpMkLst>
            <pc:docMk/>
            <pc:sldMk cId="1186332784" sldId="726"/>
            <ac:cxnSpMk id="34" creationId="{3BD3620C-46C3-4BA5-A797-E3873A8C7DD7}"/>
          </ac:cxnSpMkLst>
        </pc:cxnChg>
        <pc:cxnChg chg="add mod">
          <ac:chgData name="Gael MIGLIORINI" userId="05c3bafb-932f-403b-981e-bebea9100015" providerId="ADAL" clId="{7F96A126-977C-413B-A403-3B7506B25808}" dt="2020-03-24T16:44:28.995" v="5419" actId="1038"/>
          <ac:cxnSpMkLst>
            <pc:docMk/>
            <pc:sldMk cId="1186332784" sldId="726"/>
            <ac:cxnSpMk id="40" creationId="{7AD82916-7DEA-4034-B052-DCDC4BC52755}"/>
          </ac:cxnSpMkLst>
        </pc:cxnChg>
        <pc:cxnChg chg="add del mod">
          <ac:chgData name="Gael MIGLIORINI" userId="05c3bafb-932f-403b-981e-bebea9100015" providerId="ADAL" clId="{7F96A126-977C-413B-A403-3B7506B25808}" dt="2020-03-24T16:42:28.144" v="5367" actId="478"/>
          <ac:cxnSpMkLst>
            <pc:docMk/>
            <pc:sldMk cId="1186332784" sldId="726"/>
            <ac:cxnSpMk id="44" creationId="{F2B2412A-E614-4E48-B795-A4C329118EE7}"/>
          </ac:cxnSpMkLst>
        </pc:cxnChg>
        <pc:cxnChg chg="add del">
          <ac:chgData name="Gael MIGLIORINI" userId="05c3bafb-932f-403b-981e-bebea9100015" providerId="ADAL" clId="{7F96A126-977C-413B-A403-3B7506B25808}" dt="2020-03-24T16:34:40.431" v="5088"/>
          <ac:cxnSpMkLst>
            <pc:docMk/>
            <pc:sldMk cId="1186332784" sldId="726"/>
            <ac:cxnSpMk id="63" creationId="{46E3B852-746D-43B0-A7B2-B008E4F7C056}"/>
          </ac:cxnSpMkLst>
        </pc:cxnChg>
        <pc:cxnChg chg="add del">
          <ac:chgData name="Gael MIGLIORINI" userId="05c3bafb-932f-403b-981e-bebea9100015" providerId="ADAL" clId="{7F96A126-977C-413B-A403-3B7506B25808}" dt="2020-03-24T16:34:40.431" v="5088"/>
          <ac:cxnSpMkLst>
            <pc:docMk/>
            <pc:sldMk cId="1186332784" sldId="726"/>
            <ac:cxnSpMk id="64" creationId="{22101438-EA5C-41B1-B0D1-AAE453161F64}"/>
          </ac:cxnSpMkLst>
        </pc:cxnChg>
        <pc:cxnChg chg="add del">
          <ac:chgData name="Gael MIGLIORINI" userId="05c3bafb-932f-403b-981e-bebea9100015" providerId="ADAL" clId="{7F96A126-977C-413B-A403-3B7506B25808}" dt="2020-03-24T16:34:40.431" v="5088"/>
          <ac:cxnSpMkLst>
            <pc:docMk/>
            <pc:sldMk cId="1186332784" sldId="726"/>
            <ac:cxnSpMk id="65" creationId="{8CBAEBC2-E059-4293-99E6-F29AAAF4D0EA}"/>
          </ac:cxnSpMkLst>
        </pc:cxnChg>
        <pc:cxnChg chg="add del mod">
          <ac:chgData name="Gael MIGLIORINI" userId="05c3bafb-932f-403b-981e-bebea9100015" providerId="ADAL" clId="{7F96A126-977C-413B-A403-3B7506B25808}" dt="2020-03-24T16:42:26.782" v="5366" actId="478"/>
          <ac:cxnSpMkLst>
            <pc:docMk/>
            <pc:sldMk cId="1186332784" sldId="726"/>
            <ac:cxnSpMk id="100" creationId="{7B673F7E-D8CF-4F4F-A7B4-97E103349D28}"/>
          </ac:cxnSpMkLst>
        </pc:cxnChg>
        <pc:cxnChg chg="add del mod">
          <ac:chgData name="Gael MIGLIORINI" userId="05c3bafb-932f-403b-981e-bebea9100015" providerId="ADAL" clId="{7F96A126-977C-413B-A403-3B7506B25808}" dt="2020-03-24T16:42:08.217" v="5361" actId="478"/>
          <ac:cxnSpMkLst>
            <pc:docMk/>
            <pc:sldMk cId="1186332784" sldId="726"/>
            <ac:cxnSpMk id="101" creationId="{0F6DCB5F-73BF-4D8B-B38F-86D94A6B2F5D}"/>
          </ac:cxnSpMkLst>
        </pc:cxnChg>
        <pc:cxnChg chg="add mod">
          <ac:chgData name="Gael MIGLIORINI" userId="05c3bafb-932f-403b-981e-bebea9100015" providerId="ADAL" clId="{7F96A126-977C-413B-A403-3B7506B25808}" dt="2020-03-24T16:44:28.995" v="5419" actId="1038"/>
          <ac:cxnSpMkLst>
            <pc:docMk/>
            <pc:sldMk cId="1186332784" sldId="726"/>
            <ac:cxnSpMk id="102" creationId="{3598099F-9848-40B0-9F96-DB16AFC0BB7F}"/>
          </ac:cxnSpMkLst>
        </pc:cxnChg>
        <pc:cxnChg chg="add mod">
          <ac:chgData name="Gael MIGLIORINI" userId="05c3bafb-932f-403b-981e-bebea9100015" providerId="ADAL" clId="{7F96A126-977C-413B-A403-3B7506B25808}" dt="2020-03-24T16:44:28.995" v="5419" actId="1038"/>
          <ac:cxnSpMkLst>
            <pc:docMk/>
            <pc:sldMk cId="1186332784" sldId="726"/>
            <ac:cxnSpMk id="122" creationId="{3360F641-4E02-4949-B18A-B8FC3ED34A88}"/>
          </ac:cxnSpMkLst>
        </pc:cxnChg>
      </pc:sldChg>
      <pc:sldChg chg="del">
        <pc:chgData name="Gael MIGLIORINI" userId="05c3bafb-932f-403b-981e-bebea9100015" providerId="ADAL" clId="{7F96A126-977C-413B-A403-3B7506B25808}" dt="2020-03-24T14:14:04.964" v="2177" actId="47"/>
        <pc:sldMkLst>
          <pc:docMk/>
          <pc:sldMk cId="2577503135" sldId="729"/>
        </pc:sldMkLst>
      </pc:sldChg>
      <pc:sldChg chg="modSp del mod">
        <pc:chgData name="Gael MIGLIORINI" userId="05c3bafb-932f-403b-981e-bebea9100015" providerId="ADAL" clId="{7F96A126-977C-413B-A403-3B7506B25808}" dt="2020-03-24T15:26:52.740" v="3739" actId="47"/>
        <pc:sldMkLst>
          <pc:docMk/>
          <pc:sldMk cId="4249517143" sldId="730"/>
        </pc:sldMkLst>
        <pc:spChg chg="mod">
          <ac:chgData name="Gael MIGLIORINI" userId="05c3bafb-932f-403b-981e-bebea9100015" providerId="ADAL" clId="{7F96A126-977C-413B-A403-3B7506B25808}" dt="2020-03-24T15:25:30.174" v="3731" actId="20577"/>
          <ac:spMkLst>
            <pc:docMk/>
            <pc:sldMk cId="4249517143" sldId="730"/>
            <ac:spMk id="2" creationId="{34BEBBC2-839D-4E13-9B32-E349A5690431}"/>
          </ac:spMkLst>
        </pc:spChg>
      </pc:sldChg>
      <pc:sldChg chg="del">
        <pc:chgData name="Gael MIGLIORINI" userId="05c3bafb-932f-403b-981e-bebea9100015" providerId="ADAL" clId="{7F96A126-977C-413B-A403-3B7506B25808}" dt="2020-03-24T14:14:02.749" v="2176" actId="47"/>
        <pc:sldMkLst>
          <pc:docMk/>
          <pc:sldMk cId="1374551518" sldId="731"/>
        </pc:sldMkLst>
      </pc:sldChg>
      <pc:sldChg chg="del">
        <pc:chgData name="Gael MIGLIORINI" userId="05c3bafb-932f-403b-981e-bebea9100015" providerId="ADAL" clId="{7F96A126-977C-413B-A403-3B7506B25808}" dt="2020-03-24T13:16:56.544" v="158" actId="47"/>
        <pc:sldMkLst>
          <pc:docMk/>
          <pc:sldMk cId="1052719760" sldId="736"/>
        </pc:sldMkLst>
      </pc:sldChg>
      <pc:sldChg chg="modSp del mod">
        <pc:chgData name="Gael MIGLIORINI" userId="05c3bafb-932f-403b-981e-bebea9100015" providerId="ADAL" clId="{7F96A126-977C-413B-A403-3B7506B25808}" dt="2020-03-24T14:12:37.841" v="2148" actId="47"/>
        <pc:sldMkLst>
          <pc:docMk/>
          <pc:sldMk cId="379424574" sldId="737"/>
        </pc:sldMkLst>
        <pc:spChg chg="mod">
          <ac:chgData name="Gael MIGLIORINI" userId="05c3bafb-932f-403b-981e-bebea9100015" providerId="ADAL" clId="{7F96A126-977C-413B-A403-3B7506B25808}" dt="2020-03-24T13:20:36.999" v="204" actId="1076"/>
          <ac:spMkLst>
            <pc:docMk/>
            <pc:sldMk cId="379424574" sldId="737"/>
            <ac:spMk id="88" creationId="{C641BF05-B9F5-455C-85D7-5C0FF8694B6E}"/>
          </ac:spMkLst>
        </pc:spChg>
      </pc:sldChg>
      <pc:sldChg chg="addSp delSp modSp del mod ord">
        <pc:chgData name="Gael MIGLIORINI" userId="05c3bafb-932f-403b-981e-bebea9100015" providerId="ADAL" clId="{7F96A126-977C-413B-A403-3B7506B25808}" dt="2020-03-24T15:25:14.687" v="3709" actId="47"/>
        <pc:sldMkLst>
          <pc:docMk/>
          <pc:sldMk cId="424315532" sldId="738"/>
        </pc:sldMkLst>
        <pc:spChg chg="mod">
          <ac:chgData name="Gael MIGLIORINI" userId="05c3bafb-932f-403b-981e-bebea9100015" providerId="ADAL" clId="{7F96A126-977C-413B-A403-3B7506B25808}" dt="2020-03-24T14:34:08.785" v="2545" actId="20577"/>
          <ac:spMkLst>
            <pc:docMk/>
            <pc:sldMk cId="424315532" sldId="738"/>
            <ac:spMk id="2" creationId="{34BEBBC2-839D-4E13-9B32-E349A5690431}"/>
          </ac:spMkLst>
        </pc:spChg>
        <pc:spChg chg="del">
          <ac:chgData name="Gael MIGLIORINI" userId="05c3bafb-932f-403b-981e-bebea9100015" providerId="ADAL" clId="{7F96A126-977C-413B-A403-3B7506B25808}" dt="2020-03-24T14:31:57.394" v="2529" actId="478"/>
          <ac:spMkLst>
            <pc:docMk/>
            <pc:sldMk cId="424315532" sldId="738"/>
            <ac:spMk id="56" creationId="{37E98507-673F-4624-A78C-80B053DC6063}"/>
          </ac:spMkLst>
        </pc:spChg>
        <pc:spChg chg="mod">
          <ac:chgData name="Gael MIGLIORINI" userId="05c3bafb-932f-403b-981e-bebea9100015" providerId="ADAL" clId="{7F96A126-977C-413B-A403-3B7506B25808}" dt="2020-03-24T14:34:54.770" v="2563" actId="1076"/>
          <ac:spMkLst>
            <pc:docMk/>
            <pc:sldMk cId="424315532" sldId="738"/>
            <ac:spMk id="104" creationId="{7584FBBF-8F54-4505-B3CC-8B99E8522881}"/>
          </ac:spMkLst>
        </pc:spChg>
        <pc:spChg chg="del">
          <ac:chgData name="Gael MIGLIORINI" userId="05c3bafb-932f-403b-981e-bebea9100015" providerId="ADAL" clId="{7F96A126-977C-413B-A403-3B7506B25808}" dt="2020-03-24T14:31:54.770" v="2526" actId="478"/>
          <ac:spMkLst>
            <pc:docMk/>
            <pc:sldMk cId="424315532" sldId="738"/>
            <ac:spMk id="105" creationId="{BC6D1722-7672-436E-AEA8-1EB92AA115B0}"/>
          </ac:spMkLst>
        </pc:spChg>
        <pc:spChg chg="del">
          <ac:chgData name="Gael MIGLIORINI" userId="05c3bafb-932f-403b-981e-bebea9100015" providerId="ADAL" clId="{7F96A126-977C-413B-A403-3B7506B25808}" dt="2020-03-24T14:31:55.176" v="2527" actId="478"/>
          <ac:spMkLst>
            <pc:docMk/>
            <pc:sldMk cId="424315532" sldId="738"/>
            <ac:spMk id="106" creationId="{F37D41F5-971C-4408-B598-3F913B3004B6}"/>
          </ac:spMkLst>
        </pc:spChg>
        <pc:spChg chg="mod">
          <ac:chgData name="Gael MIGLIORINI" userId="05c3bafb-932f-403b-981e-bebea9100015" providerId="ADAL" clId="{7F96A126-977C-413B-A403-3B7506B25808}" dt="2020-03-24T14:33:37.921" v="2541" actId="14100"/>
          <ac:spMkLst>
            <pc:docMk/>
            <pc:sldMk cId="424315532" sldId="738"/>
            <ac:spMk id="123" creationId="{BE16DA15-3888-4B81-9ADB-5247C50C4BF3}"/>
          </ac:spMkLst>
        </pc:spChg>
        <pc:spChg chg="mod">
          <ac:chgData name="Gael MIGLIORINI" userId="05c3bafb-932f-403b-981e-bebea9100015" providerId="ADAL" clId="{7F96A126-977C-413B-A403-3B7506B25808}" dt="2020-03-24T14:35:48.282" v="2597" actId="20577"/>
          <ac:spMkLst>
            <pc:docMk/>
            <pc:sldMk cId="424315532" sldId="738"/>
            <ac:spMk id="124" creationId="{18B157BE-4B32-45DB-A946-54FC99AEE333}"/>
          </ac:spMkLst>
        </pc:spChg>
        <pc:picChg chg="add mod">
          <ac:chgData name="Gael MIGLIORINI" userId="05c3bafb-932f-403b-981e-bebea9100015" providerId="ADAL" clId="{7F96A126-977C-413B-A403-3B7506B25808}" dt="2020-03-24T14:32:49.391" v="2537" actId="1076"/>
          <ac:picMkLst>
            <pc:docMk/>
            <pc:sldMk cId="424315532" sldId="738"/>
            <ac:picMk id="5" creationId="{B78E2D28-A186-47FF-8C76-D2EAE1907DCA}"/>
          </ac:picMkLst>
        </pc:picChg>
        <pc:picChg chg="del">
          <ac:chgData name="Gael MIGLIORINI" userId="05c3bafb-932f-403b-981e-bebea9100015" providerId="ADAL" clId="{7F96A126-977C-413B-A403-3B7506B25808}" dt="2020-03-24T14:31:56.118" v="2528" actId="478"/>
          <ac:picMkLst>
            <pc:docMk/>
            <pc:sldMk cId="424315532" sldId="738"/>
            <ac:picMk id="145" creationId="{EEA5A2A5-F5F9-4BF7-A477-3497C61B005A}"/>
          </ac:picMkLst>
        </pc:picChg>
        <pc:picChg chg="del">
          <ac:chgData name="Gael MIGLIORINI" userId="05c3bafb-932f-403b-981e-bebea9100015" providerId="ADAL" clId="{7F96A126-977C-413B-A403-3B7506B25808}" dt="2020-03-24T14:32:08.424" v="2532" actId="478"/>
          <ac:picMkLst>
            <pc:docMk/>
            <pc:sldMk cId="424315532" sldId="738"/>
            <ac:picMk id="1049" creationId="{C9C98695-61AB-4CD6-AF37-7C21B4A3B589}"/>
          </ac:picMkLst>
        </pc:picChg>
        <pc:cxnChg chg="add mod">
          <ac:chgData name="Gael MIGLIORINI" userId="05c3bafb-932f-403b-981e-bebea9100015" providerId="ADAL" clId="{7F96A126-977C-413B-A403-3B7506B25808}" dt="2020-03-24T14:33:17.137" v="2539" actId="208"/>
          <ac:cxnSpMkLst>
            <pc:docMk/>
            <pc:sldMk cId="424315532" sldId="738"/>
            <ac:cxnSpMk id="8" creationId="{430E417E-28C8-43AA-A3D9-5F4DCE92E498}"/>
          </ac:cxnSpMkLst>
        </pc:cxnChg>
      </pc:sldChg>
      <pc:sldChg chg="del">
        <pc:chgData name="Gael MIGLIORINI" userId="05c3bafb-932f-403b-981e-bebea9100015" providerId="ADAL" clId="{7F96A126-977C-413B-A403-3B7506B25808}" dt="2020-03-24T14:14:16.685" v="2178" actId="47"/>
        <pc:sldMkLst>
          <pc:docMk/>
          <pc:sldMk cId="1689644095" sldId="741"/>
        </pc:sldMkLst>
      </pc:sldChg>
      <pc:sldChg chg="del">
        <pc:chgData name="Gael MIGLIORINI" userId="05c3bafb-932f-403b-981e-bebea9100015" providerId="ADAL" clId="{7F96A126-977C-413B-A403-3B7506B25808}" dt="2020-03-24T14:14:19.358" v="2179" actId="47"/>
        <pc:sldMkLst>
          <pc:docMk/>
          <pc:sldMk cId="2461132205" sldId="742"/>
        </pc:sldMkLst>
      </pc:sldChg>
      <pc:sldChg chg="del">
        <pc:chgData name="Gael MIGLIORINI" userId="05c3bafb-932f-403b-981e-bebea9100015" providerId="ADAL" clId="{7F96A126-977C-413B-A403-3B7506B25808}" dt="2020-03-24T15:26:52.740" v="3739" actId="47"/>
        <pc:sldMkLst>
          <pc:docMk/>
          <pc:sldMk cId="125301840" sldId="743"/>
        </pc:sldMkLst>
      </pc:sldChg>
      <pc:sldChg chg="del">
        <pc:chgData name="Gael MIGLIORINI" userId="05c3bafb-932f-403b-981e-bebea9100015" providerId="ADAL" clId="{7F96A126-977C-413B-A403-3B7506B25808}" dt="2020-03-24T14:14:00.840" v="2175" actId="47"/>
        <pc:sldMkLst>
          <pc:docMk/>
          <pc:sldMk cId="2899627122" sldId="744"/>
        </pc:sldMkLst>
      </pc:sldChg>
      <pc:sldChg chg="addSp delSp modSp add mod ord addAnim delAnim modAnim">
        <pc:chgData name="Gael MIGLIORINI" userId="05c3bafb-932f-403b-981e-bebea9100015" providerId="ADAL" clId="{7F96A126-977C-413B-A403-3B7506B25808}" dt="2020-03-24T16:55:43.318" v="5513" actId="1076"/>
        <pc:sldMkLst>
          <pc:docMk/>
          <pc:sldMk cId="2161005232" sldId="745"/>
        </pc:sldMkLst>
        <pc:spChg chg="mod">
          <ac:chgData name="Gael MIGLIORINI" userId="05c3bafb-932f-403b-981e-bebea9100015" providerId="ADAL" clId="{7F96A126-977C-413B-A403-3B7506B25808}" dt="2020-03-24T14:34:18.784" v="2553" actId="20577"/>
          <ac:spMkLst>
            <pc:docMk/>
            <pc:sldMk cId="2161005232" sldId="745"/>
            <ac:spMk id="2" creationId="{7577F21E-68E5-4659-9C9A-D41B19BC2366}"/>
          </ac:spMkLst>
        </pc:spChg>
        <pc:spChg chg="mod">
          <ac:chgData name="Gael MIGLIORINI" userId="05c3bafb-932f-403b-981e-bebea9100015" providerId="ADAL" clId="{7F96A126-977C-413B-A403-3B7506B25808}" dt="2020-03-24T13:26:55.160" v="411" actId="1036"/>
          <ac:spMkLst>
            <pc:docMk/>
            <pc:sldMk cId="2161005232" sldId="745"/>
            <ac:spMk id="3" creationId="{1B497F44-40E8-4518-B9D0-6C8227FAB2E2}"/>
          </ac:spMkLst>
        </pc:spChg>
        <pc:spChg chg="mod">
          <ac:chgData name="Gael MIGLIORINI" userId="05c3bafb-932f-403b-981e-bebea9100015" providerId="ADAL" clId="{7F96A126-977C-413B-A403-3B7506B25808}" dt="2020-03-24T13:26:55.160" v="411" actId="1036"/>
          <ac:spMkLst>
            <pc:docMk/>
            <pc:sldMk cId="2161005232" sldId="745"/>
            <ac:spMk id="4" creationId="{B2D60BF1-C8A2-4724-A501-590323A3EE0A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5" creationId="{73218015-5386-4579-AEDC-BA86F0CBAB36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6" creationId="{CE01AC93-403B-480F-9AA1-2FAFC8CD0A41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7" creationId="{C6809A4F-AAE1-4E9F-93EB-9B0DB1E77AE1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8" creationId="{F9DDA16B-1669-4F71-9151-4DC1C875DA2A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9" creationId="{77F21508-9037-4ED6-8A3E-8BE3F1DF5118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10" creationId="{F67822D8-9C5C-4C39-B311-D920B0144C6A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11" creationId="{09A348C1-0F8B-4CCF-BABE-09FC460396DD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12" creationId="{59CC3454-6244-45D6-A1C2-EC7335148D63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13" creationId="{E976A060-489C-4204-B617-67ACB73B9C38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14" creationId="{54FBE776-FC5E-498B-A625-755D73367494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15" creationId="{D9BA8E56-7DE5-4F67-AB06-0981EB9A3E07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16" creationId="{8E4E92B3-7C12-4890-8D53-3F56C9C6DE01}"/>
          </ac:spMkLst>
        </pc:spChg>
        <pc:spChg chg="add mod">
          <ac:chgData name="Gael MIGLIORINI" userId="05c3bafb-932f-403b-981e-bebea9100015" providerId="ADAL" clId="{7F96A126-977C-413B-A403-3B7506B25808}" dt="2020-03-24T13:40:39.151" v="845" actId="1582"/>
          <ac:spMkLst>
            <pc:docMk/>
            <pc:sldMk cId="2161005232" sldId="745"/>
            <ac:spMk id="18" creationId="{6B6357EE-FAB0-487C-8182-BEA44B1FD0C8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20" creationId="{D83527FB-DF73-4872-A722-6360B5F51ED8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21" creationId="{DD33679B-5067-4C43-929E-AA1162ECA279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22" creationId="{D8E00D98-6C3B-477E-82B0-C686A1B9D834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23" creationId="{3040B3B7-169C-4D99-8C3B-802A0B70E9E3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24" creationId="{A7BC814F-09EE-479E-BB2F-10262BB876A7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25" creationId="{948D823E-70D9-4DA8-A312-EFB96BD8E0C0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26" creationId="{436F42AE-DDB3-44B6-A0D9-4F567AC72C34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28" creationId="{DEB40226-DAF3-4D8C-A3C8-C240A27FF92C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29" creationId="{15EDAD25-16DD-4AC2-AFB1-6B3915CDABD8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31" creationId="{60A70E4E-EAFB-48E5-9B30-52B1C13E5574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32" creationId="{2A0EE150-D15A-4416-8467-B63BAD2649F5}"/>
          </ac:spMkLst>
        </pc:spChg>
        <pc:spChg chg="del">
          <ac:chgData name="Gael MIGLIORINI" userId="05c3bafb-932f-403b-981e-bebea9100015" providerId="ADAL" clId="{7F96A126-977C-413B-A403-3B7506B25808}" dt="2020-03-24T13:15:57.640" v="131" actId="478"/>
          <ac:spMkLst>
            <pc:docMk/>
            <pc:sldMk cId="2161005232" sldId="745"/>
            <ac:spMk id="33" creationId="{A3CBE929-84F1-4DEC-B109-549B88E6F9E5}"/>
          </ac:spMkLst>
        </pc:spChg>
        <pc:spChg chg="add mod">
          <ac:chgData name="Gael MIGLIORINI" userId="05c3bafb-932f-403b-981e-bebea9100015" providerId="ADAL" clId="{7F96A126-977C-413B-A403-3B7506B25808}" dt="2020-03-24T16:55:39.831" v="5512" actId="14100"/>
          <ac:spMkLst>
            <pc:docMk/>
            <pc:sldMk cId="2161005232" sldId="745"/>
            <ac:spMk id="41" creationId="{A4299139-DAD0-4D77-9197-37A2EB268DAD}"/>
          </ac:spMkLst>
        </pc:spChg>
        <pc:spChg chg="add mod">
          <ac:chgData name="Gael MIGLIORINI" userId="05c3bafb-932f-403b-981e-bebea9100015" providerId="ADAL" clId="{7F96A126-977C-413B-A403-3B7506B25808}" dt="2020-03-24T16:55:30.157" v="5508" actId="1076"/>
          <ac:spMkLst>
            <pc:docMk/>
            <pc:sldMk cId="2161005232" sldId="745"/>
            <ac:spMk id="42" creationId="{2096E7A6-4AEF-4978-AC23-544DFAFC20B4}"/>
          </ac:spMkLst>
        </pc:spChg>
        <pc:spChg chg="add mod">
          <ac:chgData name="Gael MIGLIORINI" userId="05c3bafb-932f-403b-981e-bebea9100015" providerId="ADAL" clId="{7F96A126-977C-413B-A403-3B7506B25808}" dt="2020-03-24T16:55:30.157" v="5508" actId="1076"/>
          <ac:spMkLst>
            <pc:docMk/>
            <pc:sldMk cId="2161005232" sldId="745"/>
            <ac:spMk id="43" creationId="{4D564890-BF1F-4276-A9E7-90D890653A1C}"/>
          </ac:spMkLst>
        </pc:spChg>
        <pc:spChg chg="add del mod">
          <ac:chgData name="Gael MIGLIORINI" userId="05c3bafb-932f-403b-981e-bebea9100015" providerId="ADAL" clId="{7F96A126-977C-413B-A403-3B7506B25808}" dt="2020-03-24T16:55:22.771" v="5507" actId="478"/>
          <ac:spMkLst>
            <pc:docMk/>
            <pc:sldMk cId="2161005232" sldId="745"/>
            <ac:spMk id="44" creationId="{AAD0AD08-2ED6-40EA-9A8C-F27F125E4151}"/>
          </ac:spMkLst>
        </pc:spChg>
        <pc:spChg chg="add mod">
          <ac:chgData name="Gael MIGLIORINI" userId="05c3bafb-932f-403b-981e-bebea9100015" providerId="ADAL" clId="{7F96A126-977C-413B-A403-3B7506B25808}" dt="2020-03-24T16:55:30.157" v="5508" actId="1076"/>
          <ac:spMkLst>
            <pc:docMk/>
            <pc:sldMk cId="2161005232" sldId="745"/>
            <ac:spMk id="45" creationId="{B3C9DBD3-F8E1-4D32-B901-5DEA013537A2}"/>
          </ac:spMkLst>
        </pc:spChg>
        <pc:spChg chg="add mod">
          <ac:chgData name="Gael MIGLIORINI" userId="05c3bafb-932f-403b-981e-bebea9100015" providerId="ADAL" clId="{7F96A126-977C-413B-A403-3B7506B25808}" dt="2020-03-24T13:33:24.772" v="609" actId="207"/>
          <ac:spMkLst>
            <pc:docMk/>
            <pc:sldMk cId="2161005232" sldId="745"/>
            <ac:spMk id="63" creationId="{60C03573-6BD3-450C-BFB8-E04DD2D893EB}"/>
          </ac:spMkLst>
        </pc:spChg>
        <pc:spChg chg="add mod">
          <ac:chgData name="Gael MIGLIORINI" userId="05c3bafb-932f-403b-981e-bebea9100015" providerId="ADAL" clId="{7F96A126-977C-413B-A403-3B7506B25808}" dt="2020-03-24T13:33:24.772" v="609" actId="207"/>
          <ac:spMkLst>
            <pc:docMk/>
            <pc:sldMk cId="2161005232" sldId="745"/>
            <ac:spMk id="64" creationId="{3B7DEFE3-8390-46F1-A66C-800C46134D65}"/>
          </ac:spMkLst>
        </pc:spChg>
        <pc:spChg chg="add mod">
          <ac:chgData name="Gael MIGLIORINI" userId="05c3bafb-932f-403b-981e-bebea9100015" providerId="ADAL" clId="{7F96A126-977C-413B-A403-3B7506B25808}" dt="2020-03-24T13:33:24.772" v="609" actId="207"/>
          <ac:spMkLst>
            <pc:docMk/>
            <pc:sldMk cId="2161005232" sldId="745"/>
            <ac:spMk id="65" creationId="{E5B2E0B6-B47A-4776-9476-6240C335E563}"/>
          </ac:spMkLst>
        </pc:spChg>
        <pc:spChg chg="add mod">
          <ac:chgData name="Gael MIGLIORINI" userId="05c3bafb-932f-403b-981e-bebea9100015" providerId="ADAL" clId="{7F96A126-977C-413B-A403-3B7506B25808}" dt="2020-03-24T13:33:24.772" v="609" actId="207"/>
          <ac:spMkLst>
            <pc:docMk/>
            <pc:sldMk cId="2161005232" sldId="745"/>
            <ac:spMk id="66" creationId="{51CEFBD2-29A1-402E-BF1C-7FF1DF5E6AB1}"/>
          </ac:spMkLst>
        </pc:spChg>
        <pc:spChg chg="add mod">
          <ac:chgData name="Gael MIGLIORINI" userId="05c3bafb-932f-403b-981e-bebea9100015" providerId="ADAL" clId="{7F96A126-977C-413B-A403-3B7506B25808}" dt="2020-03-24T13:33:24.772" v="609" actId="207"/>
          <ac:spMkLst>
            <pc:docMk/>
            <pc:sldMk cId="2161005232" sldId="745"/>
            <ac:spMk id="67" creationId="{3B11538F-6967-4D05-BC38-7638FA3549EF}"/>
          </ac:spMkLst>
        </pc:spChg>
        <pc:spChg chg="add mod">
          <ac:chgData name="Gael MIGLIORINI" userId="05c3bafb-932f-403b-981e-bebea9100015" providerId="ADAL" clId="{7F96A126-977C-413B-A403-3B7506B25808}" dt="2020-03-24T13:36:30.436" v="710" actId="113"/>
          <ac:spMkLst>
            <pc:docMk/>
            <pc:sldMk cId="2161005232" sldId="745"/>
            <ac:spMk id="68" creationId="{38F2983D-D240-443A-8EC0-BFEB90D5EBD9}"/>
          </ac:spMkLst>
        </pc:spChg>
        <pc:spChg chg="add del mod">
          <ac:chgData name="Gael MIGLIORINI" userId="05c3bafb-932f-403b-981e-bebea9100015" providerId="ADAL" clId="{7F96A126-977C-413B-A403-3B7506B25808}" dt="2020-03-24T13:26:19.482" v="378" actId="478"/>
          <ac:spMkLst>
            <pc:docMk/>
            <pc:sldMk cId="2161005232" sldId="745"/>
            <ac:spMk id="69" creationId="{1D8F8ADF-7F53-4426-ABFF-1A079401AAFA}"/>
          </ac:spMkLst>
        </pc:spChg>
        <pc:spChg chg="add mod">
          <ac:chgData name="Gael MIGLIORINI" userId="05c3bafb-932f-403b-981e-bebea9100015" providerId="ADAL" clId="{7F96A126-977C-413B-A403-3B7506B25808}" dt="2020-03-24T16:55:30.157" v="5508" actId="1076"/>
          <ac:spMkLst>
            <pc:docMk/>
            <pc:sldMk cId="2161005232" sldId="745"/>
            <ac:spMk id="69" creationId="{62D1054C-6CC9-4490-854E-125A2EB5A0BE}"/>
          </ac:spMkLst>
        </pc:spChg>
        <pc:spChg chg="add del mod">
          <ac:chgData name="Gael MIGLIORINI" userId="05c3bafb-932f-403b-981e-bebea9100015" providerId="ADAL" clId="{7F96A126-977C-413B-A403-3B7506B25808}" dt="2020-03-24T13:38:31.106" v="828" actId="1036"/>
          <ac:spMkLst>
            <pc:docMk/>
            <pc:sldMk cId="2161005232" sldId="745"/>
            <ac:spMk id="70" creationId="{C5C6F483-7B13-492B-8317-34047CE8C300}"/>
          </ac:spMkLst>
        </pc:spChg>
        <pc:spChg chg="add mod">
          <ac:chgData name="Gael MIGLIORINI" userId="05c3bafb-932f-403b-981e-bebea9100015" providerId="ADAL" clId="{7F96A126-977C-413B-A403-3B7506B25808}" dt="2020-03-24T13:38:33.593" v="830" actId="1038"/>
          <ac:spMkLst>
            <pc:docMk/>
            <pc:sldMk cId="2161005232" sldId="745"/>
            <ac:spMk id="71" creationId="{71AD24BB-98C4-4F08-881A-FF17F9C7D2EF}"/>
          </ac:spMkLst>
        </pc:spChg>
        <pc:spChg chg="add del mod">
          <ac:chgData name="Gael MIGLIORINI" userId="05c3bafb-932f-403b-981e-bebea9100015" providerId="ADAL" clId="{7F96A126-977C-413B-A403-3B7506B25808}" dt="2020-03-24T13:25:31.879" v="369" actId="478"/>
          <ac:spMkLst>
            <pc:docMk/>
            <pc:sldMk cId="2161005232" sldId="745"/>
            <ac:spMk id="72" creationId="{34613FC1-17CE-4148-9254-1423404F87FC}"/>
          </ac:spMkLst>
        </pc:spChg>
        <pc:spChg chg="add mod ord">
          <ac:chgData name="Gael MIGLIORINI" userId="05c3bafb-932f-403b-981e-bebea9100015" providerId="ADAL" clId="{7F96A126-977C-413B-A403-3B7506B25808}" dt="2020-03-24T13:36:52.292" v="717" actId="14100"/>
          <ac:spMkLst>
            <pc:docMk/>
            <pc:sldMk cId="2161005232" sldId="745"/>
            <ac:spMk id="72" creationId="{A4D7E74E-8C4F-4F81-9190-7AAEBA7C70E3}"/>
          </ac:spMkLst>
        </pc:spChg>
        <pc:spChg chg="add mod">
          <ac:chgData name="Gael MIGLIORINI" userId="05c3bafb-932f-403b-981e-bebea9100015" providerId="ADAL" clId="{7F96A126-977C-413B-A403-3B7506B25808}" dt="2020-03-24T13:38:04.003" v="793" actId="1038"/>
          <ac:spMkLst>
            <pc:docMk/>
            <pc:sldMk cId="2161005232" sldId="745"/>
            <ac:spMk id="73" creationId="{E64EB50A-A51B-46DB-8536-27EF91396EC3}"/>
          </ac:spMkLst>
        </pc:spChg>
        <pc:spChg chg="add mod ord">
          <ac:chgData name="Gael MIGLIORINI" userId="05c3bafb-932f-403b-981e-bebea9100015" providerId="ADAL" clId="{7F96A126-977C-413B-A403-3B7506B25808}" dt="2020-03-24T13:41:57.575" v="878" actId="20577"/>
          <ac:spMkLst>
            <pc:docMk/>
            <pc:sldMk cId="2161005232" sldId="745"/>
            <ac:spMk id="74" creationId="{69D30236-E52A-4B50-8F09-15A06901498B}"/>
          </ac:spMkLst>
        </pc:spChg>
        <pc:spChg chg="add del mod">
          <ac:chgData name="Gael MIGLIORINI" userId="05c3bafb-932f-403b-981e-bebea9100015" providerId="ADAL" clId="{7F96A126-977C-413B-A403-3B7506B25808}" dt="2020-03-24T13:25:32.725" v="370" actId="478"/>
          <ac:spMkLst>
            <pc:docMk/>
            <pc:sldMk cId="2161005232" sldId="745"/>
            <ac:spMk id="74" creationId="{C1865035-5B21-47FA-8A90-9A95E1F4F452}"/>
          </ac:spMkLst>
        </pc:spChg>
        <pc:spChg chg="add del mod">
          <ac:chgData name="Gael MIGLIORINI" userId="05c3bafb-932f-403b-981e-bebea9100015" providerId="ADAL" clId="{7F96A126-977C-413B-A403-3B7506B25808}" dt="2020-03-24T13:25:34.086" v="371" actId="478"/>
          <ac:spMkLst>
            <pc:docMk/>
            <pc:sldMk cId="2161005232" sldId="745"/>
            <ac:spMk id="75" creationId="{EE5FB26D-90E6-4676-B2EE-655DB11168D8}"/>
          </ac:spMkLst>
        </pc:spChg>
        <pc:spChg chg="add mod">
          <ac:chgData name="Gael MIGLIORINI" userId="05c3bafb-932f-403b-981e-bebea9100015" providerId="ADAL" clId="{7F96A126-977C-413B-A403-3B7506B25808}" dt="2020-03-24T13:38:16.883" v="822" actId="1036"/>
          <ac:spMkLst>
            <pc:docMk/>
            <pc:sldMk cId="2161005232" sldId="745"/>
            <ac:spMk id="76" creationId="{0410E7B1-5BEE-4B7B-8379-091A71C83718}"/>
          </ac:spMkLst>
        </pc:spChg>
        <pc:spChg chg="add del mod">
          <ac:chgData name="Gael MIGLIORINI" userId="05c3bafb-932f-403b-981e-bebea9100015" providerId="ADAL" clId="{7F96A126-977C-413B-A403-3B7506B25808}" dt="2020-03-24T13:25:35.022" v="372" actId="478"/>
          <ac:spMkLst>
            <pc:docMk/>
            <pc:sldMk cId="2161005232" sldId="745"/>
            <ac:spMk id="77" creationId="{6363C8EA-6612-44FA-BC89-A96EDEF5168C}"/>
          </ac:spMkLst>
        </pc:spChg>
        <pc:spChg chg="add mod">
          <ac:chgData name="Gael MIGLIORINI" userId="05c3bafb-932f-403b-981e-bebea9100015" providerId="ADAL" clId="{7F96A126-977C-413B-A403-3B7506B25808}" dt="2020-03-24T13:38:13.353" v="817" actId="1036"/>
          <ac:spMkLst>
            <pc:docMk/>
            <pc:sldMk cId="2161005232" sldId="745"/>
            <ac:spMk id="78" creationId="{0C0816A0-10F3-49D0-A0B3-88BAED6BDF86}"/>
          </ac:spMkLst>
        </pc:spChg>
        <pc:grpChg chg="add mod">
          <ac:chgData name="Gael MIGLIORINI" userId="05c3bafb-932f-403b-981e-bebea9100015" providerId="ADAL" clId="{7F96A126-977C-413B-A403-3B7506B25808}" dt="2020-03-24T16:55:43.318" v="5513" actId="1076"/>
          <ac:grpSpMkLst>
            <pc:docMk/>
            <pc:sldMk cId="2161005232" sldId="745"/>
            <ac:grpSpMk id="13" creationId="{E82A3F03-148B-4B5E-A984-88D25EA4554D}"/>
          </ac:grpSpMkLst>
        </pc:grp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27" creationId="{13A3177F-3E7D-4CD1-A7FB-0A75B271955B}"/>
          </ac:picMkLst>
        </pc:pic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30" creationId="{2DA5A87E-C892-494D-A58C-C3521AF58EF7}"/>
          </ac:picMkLst>
        </pc:pic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35" creationId="{4F033AFC-6E85-4D5D-8611-2511035F512E}"/>
          </ac:picMkLst>
        </pc:pic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36" creationId="{B4851C02-6771-4163-B1C9-F14387F54340}"/>
          </ac:picMkLst>
        </pc:pic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37" creationId="{D744BC45-8302-4114-896D-9728FCF33331}"/>
          </ac:picMkLst>
        </pc:picChg>
        <pc:picChg chg="add mod">
          <ac:chgData name="Gael MIGLIORINI" userId="05c3bafb-932f-403b-981e-bebea9100015" providerId="ADAL" clId="{7F96A126-977C-413B-A403-3B7506B25808}" dt="2020-03-24T13:32:44.644" v="605" actId="1035"/>
          <ac:picMkLst>
            <pc:docMk/>
            <pc:sldMk cId="2161005232" sldId="745"/>
            <ac:picMk id="46" creationId="{A2BD127E-A163-47AB-B415-D3F0DE3791DF}"/>
          </ac:picMkLst>
        </pc:picChg>
        <pc:picChg chg="add mod">
          <ac:chgData name="Gael MIGLIORINI" userId="05c3bafb-932f-403b-981e-bebea9100015" providerId="ADAL" clId="{7F96A126-977C-413B-A403-3B7506B25808}" dt="2020-03-24T13:32:44.644" v="605" actId="1035"/>
          <ac:picMkLst>
            <pc:docMk/>
            <pc:sldMk cId="2161005232" sldId="745"/>
            <ac:picMk id="47" creationId="{86D1CD9D-6662-4DD8-903D-0B175169D79E}"/>
          </ac:picMkLst>
        </pc:picChg>
        <pc:picChg chg="add mod">
          <ac:chgData name="Gael MIGLIORINI" userId="05c3bafb-932f-403b-981e-bebea9100015" providerId="ADAL" clId="{7F96A126-977C-413B-A403-3B7506B25808}" dt="2020-03-24T13:32:44.644" v="605" actId="1035"/>
          <ac:picMkLst>
            <pc:docMk/>
            <pc:sldMk cId="2161005232" sldId="745"/>
            <ac:picMk id="48" creationId="{A445019D-3494-44C6-95DB-59143EA7877D}"/>
          </ac:picMkLst>
        </pc:picChg>
        <pc:picChg chg="add mod">
          <ac:chgData name="Gael MIGLIORINI" userId="05c3bafb-932f-403b-981e-bebea9100015" providerId="ADAL" clId="{7F96A126-977C-413B-A403-3B7506B25808}" dt="2020-03-24T13:38:47.261" v="834" actId="1036"/>
          <ac:picMkLst>
            <pc:docMk/>
            <pc:sldMk cId="2161005232" sldId="745"/>
            <ac:picMk id="53" creationId="{B1441437-B3A8-4C54-83E2-A447085D0048}"/>
          </ac:picMkLst>
        </pc:picChg>
        <pc:picChg chg="add mod">
          <ac:chgData name="Gael MIGLIORINI" userId="05c3bafb-932f-403b-981e-bebea9100015" providerId="ADAL" clId="{7F96A126-977C-413B-A403-3B7506B25808}" dt="2020-03-24T13:32:44.644" v="605" actId="1035"/>
          <ac:picMkLst>
            <pc:docMk/>
            <pc:sldMk cId="2161005232" sldId="745"/>
            <ac:picMk id="55" creationId="{DF745523-64B9-4C53-A247-DBC1C84D6A52}"/>
          </ac:picMkLst>
        </pc:picChg>
        <pc:picChg chg="add mod">
          <ac:chgData name="Gael MIGLIORINI" userId="05c3bafb-932f-403b-981e-bebea9100015" providerId="ADAL" clId="{7F96A126-977C-413B-A403-3B7506B25808}" dt="2020-03-24T13:32:44.644" v="605" actId="1035"/>
          <ac:picMkLst>
            <pc:docMk/>
            <pc:sldMk cId="2161005232" sldId="745"/>
            <ac:picMk id="57" creationId="{352C365C-AA6C-43DA-A78F-31470AB9457B}"/>
          </ac:picMkLst>
        </pc:picChg>
        <pc:picChg chg="add mod">
          <ac:chgData name="Gael MIGLIORINI" userId="05c3bafb-932f-403b-981e-bebea9100015" providerId="ADAL" clId="{7F96A126-977C-413B-A403-3B7506B25808}" dt="2020-03-24T13:32:44.644" v="605" actId="1035"/>
          <ac:picMkLst>
            <pc:docMk/>
            <pc:sldMk cId="2161005232" sldId="745"/>
            <ac:picMk id="58" creationId="{564C89C0-E951-4163-AB6E-D5C103012CFB}"/>
          </ac:picMkLst>
        </pc:picChg>
        <pc:picChg chg="add mod">
          <ac:chgData name="Gael MIGLIORINI" userId="05c3bafb-932f-403b-981e-bebea9100015" providerId="ADAL" clId="{7F96A126-977C-413B-A403-3B7506B25808}" dt="2020-03-24T13:38:25.716" v="824" actId="14100"/>
          <ac:picMkLst>
            <pc:docMk/>
            <pc:sldMk cId="2161005232" sldId="745"/>
            <ac:picMk id="59" creationId="{812065D5-8E0E-4088-A32B-8E6D97E9BCCE}"/>
          </ac:picMkLst>
        </pc:pic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1028" creationId="{18D781FB-E8A8-4284-A50E-C07D3380F00F}"/>
          </ac:picMkLst>
        </pc:pic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1030" creationId="{B4E05064-66F7-4189-845F-20E84FABFC20}"/>
          </ac:picMkLst>
        </pc:pic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1032" creationId="{4AA232B2-BC8A-4600-9093-569B192D7C21}"/>
          </ac:picMkLst>
        </pc:pic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1034" creationId="{1DDA44DA-FFE2-4171-BACE-856A7A825349}"/>
          </ac:picMkLst>
        </pc:pic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1036" creationId="{0C684562-228B-4434-8FC1-229CCB0AF0D6}"/>
          </ac:picMkLst>
        </pc:pic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1038" creationId="{D6FCAF42-4EF9-48D8-ADE8-92DC4AE43EA1}"/>
          </ac:picMkLst>
        </pc:pic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1040" creationId="{5795ADF1-33AB-48A2-965B-50FE47373D93}"/>
          </ac:picMkLst>
        </pc:picChg>
        <pc:picChg chg="del">
          <ac:chgData name="Gael MIGLIORINI" userId="05c3bafb-932f-403b-981e-bebea9100015" providerId="ADAL" clId="{7F96A126-977C-413B-A403-3B7506B25808}" dt="2020-03-24T13:15:57.640" v="131" actId="478"/>
          <ac:picMkLst>
            <pc:docMk/>
            <pc:sldMk cId="2161005232" sldId="745"/>
            <ac:picMk id="1042" creationId="{AF77FD60-3D58-4586-A6F6-2AFD30FFBD80}"/>
          </ac:picMkLst>
        </pc:picChg>
        <pc:cxnChg chg="del">
          <ac:chgData name="Gael MIGLIORINI" userId="05c3bafb-932f-403b-981e-bebea9100015" providerId="ADAL" clId="{7F96A126-977C-413B-A403-3B7506B25808}" dt="2020-03-24T13:15:57.640" v="131" actId="478"/>
          <ac:cxnSpMkLst>
            <pc:docMk/>
            <pc:sldMk cId="2161005232" sldId="745"/>
            <ac:cxnSpMk id="17" creationId="{070B117B-E19F-4E9A-AFED-FB6637EF99A7}"/>
          </ac:cxnSpMkLst>
        </pc:cxnChg>
        <pc:cxnChg chg="del">
          <ac:chgData name="Gael MIGLIORINI" userId="05c3bafb-932f-403b-981e-bebea9100015" providerId="ADAL" clId="{7F96A126-977C-413B-A403-3B7506B25808}" dt="2020-03-24T13:15:57.640" v="131" actId="478"/>
          <ac:cxnSpMkLst>
            <pc:docMk/>
            <pc:sldMk cId="2161005232" sldId="745"/>
            <ac:cxnSpMk id="18" creationId="{BFDF1D0A-E450-47DC-A31B-172E157E3CC7}"/>
          </ac:cxnSpMkLst>
        </pc:cxnChg>
        <pc:cxnChg chg="del">
          <ac:chgData name="Gael MIGLIORINI" userId="05c3bafb-932f-403b-981e-bebea9100015" providerId="ADAL" clId="{7F96A126-977C-413B-A403-3B7506B25808}" dt="2020-03-24T13:15:57.640" v="131" actId="478"/>
          <ac:cxnSpMkLst>
            <pc:docMk/>
            <pc:sldMk cId="2161005232" sldId="745"/>
            <ac:cxnSpMk id="19" creationId="{70204BB1-8E9E-47C2-B095-A7A042CECC4B}"/>
          </ac:cxnSpMkLst>
        </pc:cxnChg>
        <pc:cxnChg chg="del">
          <ac:chgData name="Gael MIGLIORINI" userId="05c3bafb-932f-403b-981e-bebea9100015" providerId="ADAL" clId="{7F96A126-977C-413B-A403-3B7506B25808}" dt="2020-03-24T13:15:57.640" v="131" actId="478"/>
          <ac:cxnSpMkLst>
            <pc:docMk/>
            <pc:sldMk cId="2161005232" sldId="745"/>
            <ac:cxnSpMk id="34" creationId="{3BD3620C-46C3-4BA5-A797-E3873A8C7DD7}"/>
          </ac:cxnSpMkLst>
        </pc:cxnChg>
        <pc:cxnChg chg="add mod">
          <ac:chgData name="Gael MIGLIORINI" userId="05c3bafb-932f-403b-981e-bebea9100015" providerId="ADAL" clId="{7F96A126-977C-413B-A403-3B7506B25808}" dt="2020-03-24T13:32:44.644" v="605" actId="1035"/>
          <ac:cxnSpMkLst>
            <pc:docMk/>
            <pc:sldMk cId="2161005232" sldId="745"/>
            <ac:cxnSpMk id="49" creationId="{099E9655-DBF6-4C0E-962A-AF6D4F927693}"/>
          </ac:cxnSpMkLst>
        </pc:cxnChg>
        <pc:cxnChg chg="add mod">
          <ac:chgData name="Gael MIGLIORINI" userId="05c3bafb-932f-403b-981e-bebea9100015" providerId="ADAL" clId="{7F96A126-977C-413B-A403-3B7506B25808}" dt="2020-03-24T13:32:44.644" v="605" actId="1035"/>
          <ac:cxnSpMkLst>
            <pc:docMk/>
            <pc:sldMk cId="2161005232" sldId="745"/>
            <ac:cxnSpMk id="50" creationId="{82ABE88B-0C40-4FC8-87B9-7C9A6994C48F}"/>
          </ac:cxnSpMkLst>
        </pc:cxnChg>
        <pc:cxnChg chg="add mod">
          <ac:chgData name="Gael MIGLIORINI" userId="05c3bafb-932f-403b-981e-bebea9100015" providerId="ADAL" clId="{7F96A126-977C-413B-A403-3B7506B25808}" dt="2020-03-24T13:38:54.348" v="836" actId="14100"/>
          <ac:cxnSpMkLst>
            <pc:docMk/>
            <pc:sldMk cId="2161005232" sldId="745"/>
            <ac:cxnSpMk id="51" creationId="{7A55ED0A-5813-40A1-A700-FB4171109811}"/>
          </ac:cxnSpMkLst>
        </pc:cxnChg>
        <pc:cxnChg chg="add mod">
          <ac:chgData name="Gael MIGLIORINI" userId="05c3bafb-932f-403b-981e-bebea9100015" providerId="ADAL" clId="{7F96A126-977C-413B-A403-3B7506B25808}" dt="2020-03-24T13:32:44.644" v="605" actId="1035"/>
          <ac:cxnSpMkLst>
            <pc:docMk/>
            <pc:sldMk cId="2161005232" sldId="745"/>
            <ac:cxnSpMk id="52" creationId="{76CC0C0E-DB2E-41B8-A5C4-1373A148CC57}"/>
          </ac:cxnSpMkLst>
        </pc:cxnChg>
        <pc:cxnChg chg="add mod">
          <ac:chgData name="Gael MIGLIORINI" userId="05c3bafb-932f-403b-981e-bebea9100015" providerId="ADAL" clId="{7F96A126-977C-413B-A403-3B7506B25808}" dt="2020-03-24T13:40:56.590" v="848" actId="1036"/>
          <ac:cxnSpMkLst>
            <pc:docMk/>
            <pc:sldMk cId="2161005232" sldId="745"/>
            <ac:cxnSpMk id="54" creationId="{8D4A3888-E64A-4359-9F29-D032F3C1DAF9}"/>
          </ac:cxnSpMkLst>
        </pc:cxnChg>
        <pc:cxnChg chg="add mod">
          <ac:chgData name="Gael MIGLIORINI" userId="05c3bafb-932f-403b-981e-bebea9100015" providerId="ADAL" clId="{7F96A126-977C-413B-A403-3B7506B25808}" dt="2020-03-24T13:40:44.432" v="846" actId="14100"/>
          <ac:cxnSpMkLst>
            <pc:docMk/>
            <pc:sldMk cId="2161005232" sldId="745"/>
            <ac:cxnSpMk id="56" creationId="{5927F333-557B-4D5C-A948-BDF460FE2B6C}"/>
          </ac:cxnSpMkLst>
        </pc:cxnChg>
        <pc:cxnChg chg="add mod">
          <ac:chgData name="Gael MIGLIORINI" userId="05c3bafb-932f-403b-981e-bebea9100015" providerId="ADAL" clId="{7F96A126-977C-413B-A403-3B7506B25808}" dt="2020-03-24T13:39:41.429" v="841" actId="14100"/>
          <ac:cxnSpMkLst>
            <pc:docMk/>
            <pc:sldMk cId="2161005232" sldId="745"/>
            <ac:cxnSpMk id="60" creationId="{22CA4000-E1B3-472B-95E9-188C14028201}"/>
          </ac:cxnSpMkLst>
        </pc:cxnChg>
        <pc:cxnChg chg="add mod">
          <ac:chgData name="Gael MIGLIORINI" userId="05c3bafb-932f-403b-981e-bebea9100015" providerId="ADAL" clId="{7F96A126-977C-413B-A403-3B7506B25808}" dt="2020-03-24T13:40:05.218" v="844" actId="1036"/>
          <ac:cxnSpMkLst>
            <pc:docMk/>
            <pc:sldMk cId="2161005232" sldId="745"/>
            <ac:cxnSpMk id="61" creationId="{28FF66A8-B1D3-4013-B52E-9A4536FAD333}"/>
          </ac:cxnSpMkLst>
        </pc:cxnChg>
        <pc:cxnChg chg="add mod">
          <ac:chgData name="Gael MIGLIORINI" userId="05c3bafb-932f-403b-981e-bebea9100015" providerId="ADAL" clId="{7F96A126-977C-413B-A403-3B7506B25808}" dt="2020-03-24T13:38:25.716" v="824" actId="14100"/>
          <ac:cxnSpMkLst>
            <pc:docMk/>
            <pc:sldMk cId="2161005232" sldId="745"/>
            <ac:cxnSpMk id="62" creationId="{23D3BCA6-F353-4A71-9F00-46267FE70700}"/>
          </ac:cxnSpMkLst>
        </pc:cxnChg>
      </pc:sldChg>
      <pc:sldChg chg="addSp delSp modSp add mod">
        <pc:chgData name="Gael MIGLIORINI" userId="05c3bafb-932f-403b-981e-bebea9100015" providerId="ADAL" clId="{7F96A126-977C-413B-A403-3B7506B25808}" dt="2020-03-24T13:52:21.052" v="1314" actId="5793"/>
        <pc:sldMkLst>
          <pc:docMk/>
          <pc:sldMk cId="125196980" sldId="746"/>
        </pc:sldMkLst>
        <pc:spChg chg="del">
          <ac:chgData name="Gael MIGLIORINI" userId="05c3bafb-932f-403b-981e-bebea9100015" providerId="ADAL" clId="{7F96A126-977C-413B-A403-3B7506B25808}" dt="2020-03-24T13:15:10.735" v="51"/>
          <ac:spMkLst>
            <pc:docMk/>
            <pc:sldMk cId="125196980" sldId="746"/>
            <ac:spMk id="2" creationId="{E4F53A18-E538-4CA1-8A3B-9C55789207A4}"/>
          </ac:spMkLst>
        </pc:spChg>
        <pc:spChg chg="add mod">
          <ac:chgData name="Gael MIGLIORINI" userId="05c3bafb-932f-403b-981e-bebea9100015" providerId="ADAL" clId="{7F96A126-977C-413B-A403-3B7506B25808}" dt="2020-03-24T13:52:21.052" v="1314" actId="5793"/>
          <ac:spMkLst>
            <pc:docMk/>
            <pc:sldMk cId="125196980" sldId="746"/>
            <ac:spMk id="3" creationId="{5F090E14-37AB-4D6E-B59D-0C410C5E10E7}"/>
          </ac:spMkLst>
        </pc:spChg>
      </pc:sldChg>
      <pc:sldChg chg="addSp delSp modSp add mod ord modTransition">
        <pc:chgData name="Gael MIGLIORINI" userId="05c3bafb-932f-403b-981e-bebea9100015" providerId="ADAL" clId="{7F96A126-977C-413B-A403-3B7506B25808}" dt="2020-03-24T15:42:04.232" v="3850" actId="113"/>
        <pc:sldMkLst>
          <pc:docMk/>
          <pc:sldMk cId="3036374139" sldId="747"/>
        </pc:sldMkLst>
        <pc:spChg chg="add mod">
          <ac:chgData name="Gael MIGLIORINI" userId="05c3bafb-932f-403b-981e-bebea9100015" providerId="ADAL" clId="{7F96A126-977C-413B-A403-3B7506B25808}" dt="2020-03-24T13:16:45.537" v="157" actId="20577"/>
          <ac:spMkLst>
            <pc:docMk/>
            <pc:sldMk cId="3036374139" sldId="747"/>
            <ac:spMk id="3" creationId="{EB081F53-F4C6-4B77-B76F-8D06064CF04B}"/>
          </ac:spMkLst>
        </pc:spChg>
        <pc:spChg chg="add mod">
          <ac:chgData name="Gael MIGLIORINI" userId="05c3bafb-932f-403b-981e-bebea9100015" providerId="ADAL" clId="{7F96A126-977C-413B-A403-3B7506B25808}" dt="2020-03-24T14:03:00.491" v="1898" actId="1037"/>
          <ac:spMkLst>
            <pc:docMk/>
            <pc:sldMk cId="3036374139" sldId="747"/>
            <ac:spMk id="4" creationId="{E77C288B-40D3-423C-9EB6-CE23ED51A992}"/>
          </ac:spMkLst>
        </pc:spChg>
        <pc:spChg chg="add del mod">
          <ac:chgData name="Gael MIGLIORINI" userId="05c3bafb-932f-403b-981e-bebea9100015" providerId="ADAL" clId="{7F96A126-977C-413B-A403-3B7506B25808}" dt="2020-03-24T13:50:18.487" v="1150" actId="478"/>
          <ac:spMkLst>
            <pc:docMk/>
            <pc:sldMk cId="3036374139" sldId="747"/>
            <ac:spMk id="5" creationId="{012E11E4-1148-4AF0-A033-D899B1F24297}"/>
          </ac:spMkLst>
        </pc:spChg>
        <pc:spChg chg="add mod">
          <ac:chgData name="Gael MIGLIORINI" userId="05c3bafb-932f-403b-981e-bebea9100015" providerId="ADAL" clId="{7F96A126-977C-413B-A403-3B7506B25808}" dt="2020-03-24T15:42:04.232" v="3850" actId="113"/>
          <ac:spMkLst>
            <pc:docMk/>
            <pc:sldMk cId="3036374139" sldId="747"/>
            <ac:spMk id="6" creationId="{3052F273-EF5A-459D-88EA-873E0AE13564}"/>
          </ac:spMkLst>
        </pc:spChg>
      </pc:sldChg>
      <pc:sldChg chg="addSp delSp modSp add mod ord addAnim delAnim modAnim">
        <pc:chgData name="Gael MIGLIORINI" userId="05c3bafb-932f-403b-981e-bebea9100015" providerId="ADAL" clId="{7F96A126-977C-413B-A403-3B7506B25808}" dt="2020-03-24T16:47:08.132" v="5484" actId="14100"/>
        <pc:sldMkLst>
          <pc:docMk/>
          <pc:sldMk cId="1502962016" sldId="748"/>
        </pc:sldMkLst>
        <pc:spChg chg="del">
          <ac:chgData name="Gael MIGLIORINI" userId="05c3bafb-932f-403b-981e-bebea9100015" providerId="ADAL" clId="{7F96A126-977C-413B-A403-3B7506B25808}" dt="2020-03-24T13:24:43.331" v="351" actId="478"/>
          <ac:spMkLst>
            <pc:docMk/>
            <pc:sldMk cId="1502962016" sldId="748"/>
            <ac:spMk id="2" creationId="{83D6007A-5905-4ECD-8E3C-DF05AA66616C}"/>
          </ac:spMkLst>
        </pc:spChg>
        <pc:spChg chg="mod">
          <ac:chgData name="Gael MIGLIORINI" userId="05c3bafb-932f-403b-981e-bebea9100015" providerId="ADAL" clId="{7F96A126-977C-413B-A403-3B7506B25808}" dt="2020-03-24T13:47:51.728" v="1025" actId="20577"/>
          <ac:spMkLst>
            <pc:docMk/>
            <pc:sldMk cId="1502962016" sldId="748"/>
            <ac:spMk id="3" creationId="{A147D229-2D8E-4EAC-A13D-022C86316D47}"/>
          </ac:spMkLst>
        </pc:spChg>
        <pc:spChg chg="add mod">
          <ac:chgData name="Gael MIGLIORINI" userId="05c3bafb-932f-403b-981e-bebea9100015" providerId="ADAL" clId="{7F96A126-977C-413B-A403-3B7506B25808}" dt="2020-03-24T16:46:50.132" v="5466" actId="14100"/>
          <ac:spMkLst>
            <pc:docMk/>
            <pc:sldMk cId="1502962016" sldId="748"/>
            <ac:spMk id="6" creationId="{DA249F76-6000-4CA5-9CF0-B36953FBA330}"/>
          </ac:spMkLst>
        </pc:spChg>
        <pc:spChg chg="add mod">
          <ac:chgData name="Gael MIGLIORINI" userId="05c3bafb-932f-403b-981e-bebea9100015" providerId="ADAL" clId="{7F96A126-977C-413B-A403-3B7506B25808}" dt="2020-03-24T16:46:46.971" v="5465" actId="1037"/>
          <ac:spMkLst>
            <pc:docMk/>
            <pc:sldMk cId="1502962016" sldId="748"/>
            <ac:spMk id="7" creationId="{638E54D1-586E-4D72-A7F9-208C51975FD1}"/>
          </ac:spMkLst>
        </pc:spChg>
        <pc:spChg chg="add mod">
          <ac:chgData name="Gael MIGLIORINI" userId="05c3bafb-932f-403b-981e-bebea9100015" providerId="ADAL" clId="{7F96A126-977C-413B-A403-3B7506B25808}" dt="2020-03-24T16:46:51.823" v="5467" actId="14100"/>
          <ac:spMkLst>
            <pc:docMk/>
            <pc:sldMk cId="1502962016" sldId="748"/>
            <ac:spMk id="8" creationId="{55E035E2-ED2B-4959-A2F9-AAC20352437D}"/>
          </ac:spMkLst>
        </pc:spChg>
        <pc:spChg chg="add mod">
          <ac:chgData name="Gael MIGLIORINI" userId="05c3bafb-932f-403b-981e-bebea9100015" providerId="ADAL" clId="{7F96A126-977C-413B-A403-3B7506B25808}" dt="2020-03-24T16:46:25.111" v="5426" actId="403"/>
          <ac:spMkLst>
            <pc:docMk/>
            <pc:sldMk cId="1502962016" sldId="748"/>
            <ac:spMk id="9" creationId="{70461EB9-41B1-4FB7-806E-EB896FA99FA1}"/>
          </ac:spMkLst>
        </pc:spChg>
        <pc:spChg chg="add mod">
          <ac:chgData name="Gael MIGLIORINI" userId="05c3bafb-932f-403b-981e-bebea9100015" providerId="ADAL" clId="{7F96A126-977C-413B-A403-3B7506B25808}" dt="2020-03-24T16:46:25.111" v="5426" actId="403"/>
          <ac:spMkLst>
            <pc:docMk/>
            <pc:sldMk cId="1502962016" sldId="748"/>
            <ac:spMk id="11" creationId="{A3022E70-FC58-40B5-B0C1-DC3F320AC229}"/>
          </ac:spMkLst>
        </pc:spChg>
        <pc:spChg chg="add mod">
          <ac:chgData name="Gael MIGLIORINI" userId="05c3bafb-932f-403b-981e-bebea9100015" providerId="ADAL" clId="{7F96A126-977C-413B-A403-3B7506B25808}" dt="2020-03-24T16:46:25.111" v="5426" actId="403"/>
          <ac:spMkLst>
            <pc:docMk/>
            <pc:sldMk cId="1502962016" sldId="748"/>
            <ac:spMk id="12" creationId="{258C1057-AC82-4096-9454-9A6467A7CD8A}"/>
          </ac:spMkLst>
        </pc:spChg>
        <pc:spChg chg="add del mod">
          <ac:chgData name="Gael MIGLIORINI" userId="05c3bafb-932f-403b-981e-bebea9100015" providerId="ADAL" clId="{7F96A126-977C-413B-A403-3B7506B25808}" dt="2020-03-24T13:25:22.056" v="368" actId="478"/>
          <ac:spMkLst>
            <pc:docMk/>
            <pc:sldMk cId="1502962016" sldId="748"/>
            <ac:spMk id="13" creationId="{71110B9F-F776-498D-B862-3ACBB45DC0B9}"/>
          </ac:spMkLst>
        </pc:spChg>
        <pc:spChg chg="add mod">
          <ac:chgData name="Gael MIGLIORINI" userId="05c3bafb-932f-403b-981e-bebea9100015" providerId="ADAL" clId="{7F96A126-977C-413B-A403-3B7506B25808}" dt="2020-03-24T16:46:25.111" v="5426" actId="403"/>
          <ac:spMkLst>
            <pc:docMk/>
            <pc:sldMk cId="1502962016" sldId="748"/>
            <ac:spMk id="14" creationId="{6324D669-C0BC-435A-A5D2-BC757C56020B}"/>
          </ac:spMkLst>
        </pc:spChg>
        <pc:spChg chg="add del mod">
          <ac:chgData name="Gael MIGLIORINI" userId="05c3bafb-932f-403b-981e-bebea9100015" providerId="ADAL" clId="{7F96A126-977C-413B-A403-3B7506B25808}" dt="2020-03-24T14:05:07.198" v="1922" actId="478"/>
          <ac:spMkLst>
            <pc:docMk/>
            <pc:sldMk cId="1502962016" sldId="748"/>
            <ac:spMk id="15" creationId="{00D72DBB-748C-4313-B752-6A4B4D349CC7}"/>
          </ac:spMkLst>
        </pc:spChg>
        <pc:spChg chg="add mod">
          <ac:chgData name="Gael MIGLIORINI" userId="05c3bafb-932f-403b-981e-bebea9100015" providerId="ADAL" clId="{7F96A126-977C-413B-A403-3B7506B25808}" dt="2020-03-24T16:46:25.111" v="5426" actId="403"/>
          <ac:spMkLst>
            <pc:docMk/>
            <pc:sldMk cId="1502962016" sldId="748"/>
            <ac:spMk id="17" creationId="{066BDA39-4558-45A9-8A0D-45031B91B4F1}"/>
          </ac:spMkLst>
        </pc:spChg>
        <pc:spChg chg="add mod">
          <ac:chgData name="Gael MIGLIORINI" userId="05c3bafb-932f-403b-981e-bebea9100015" providerId="ADAL" clId="{7F96A126-977C-413B-A403-3B7506B25808}" dt="2020-03-24T16:46:44.064" v="5463" actId="1038"/>
          <ac:spMkLst>
            <pc:docMk/>
            <pc:sldMk cId="1502962016" sldId="748"/>
            <ac:spMk id="18" creationId="{DC0E4E42-9229-42EF-A910-DE90AE3EDCD5}"/>
          </ac:spMkLst>
        </pc:spChg>
        <pc:spChg chg="add mod">
          <ac:chgData name="Gael MIGLIORINI" userId="05c3bafb-932f-403b-981e-bebea9100015" providerId="ADAL" clId="{7F96A126-977C-413B-A403-3B7506B25808}" dt="2020-03-24T16:47:04.915" v="5483" actId="1036"/>
          <ac:spMkLst>
            <pc:docMk/>
            <pc:sldMk cId="1502962016" sldId="748"/>
            <ac:spMk id="19" creationId="{1FE53E1A-F75F-477B-B3D3-F9429D8F1B83}"/>
          </ac:spMkLst>
        </pc:spChg>
        <pc:spChg chg="add mod">
          <ac:chgData name="Gael MIGLIORINI" userId="05c3bafb-932f-403b-981e-bebea9100015" providerId="ADAL" clId="{7F96A126-977C-413B-A403-3B7506B25808}" dt="2020-03-24T16:46:25.111" v="5426" actId="403"/>
          <ac:spMkLst>
            <pc:docMk/>
            <pc:sldMk cId="1502962016" sldId="748"/>
            <ac:spMk id="24" creationId="{F619F99A-398E-47CB-AED0-453F9C20CE0D}"/>
          </ac:spMkLst>
        </pc:spChg>
        <pc:spChg chg="add mod">
          <ac:chgData name="Gael MIGLIORINI" userId="05c3bafb-932f-403b-981e-bebea9100015" providerId="ADAL" clId="{7F96A126-977C-413B-A403-3B7506B25808}" dt="2020-03-24T16:46:25.111" v="5426" actId="403"/>
          <ac:spMkLst>
            <pc:docMk/>
            <pc:sldMk cId="1502962016" sldId="748"/>
            <ac:spMk id="26" creationId="{F78CF7E9-EAFB-4620-BEDC-5347D3BA0FD0}"/>
          </ac:spMkLst>
        </pc:spChg>
        <pc:spChg chg="add mod">
          <ac:chgData name="Gael MIGLIORINI" userId="05c3bafb-932f-403b-981e-bebea9100015" providerId="ADAL" clId="{7F96A126-977C-413B-A403-3B7506B25808}" dt="2020-03-24T16:46:53.883" v="5468" actId="14100"/>
          <ac:spMkLst>
            <pc:docMk/>
            <pc:sldMk cId="1502962016" sldId="748"/>
            <ac:spMk id="27" creationId="{AE609E6F-BA36-4C70-917C-36B190F8D40E}"/>
          </ac:spMkLst>
        </pc:spChg>
        <pc:spChg chg="add mod">
          <ac:chgData name="Gael MIGLIORINI" userId="05c3bafb-932f-403b-981e-bebea9100015" providerId="ADAL" clId="{7F96A126-977C-413B-A403-3B7506B25808}" dt="2020-03-24T16:46:25.111" v="5426" actId="403"/>
          <ac:spMkLst>
            <pc:docMk/>
            <pc:sldMk cId="1502962016" sldId="748"/>
            <ac:spMk id="28" creationId="{BB14F1CF-1E4A-404E-A48F-9DB488C15657}"/>
          </ac:spMkLst>
        </pc:spChg>
        <pc:spChg chg="add mod">
          <ac:chgData name="Gael MIGLIORINI" userId="05c3bafb-932f-403b-981e-bebea9100015" providerId="ADAL" clId="{7F96A126-977C-413B-A403-3B7506B25808}" dt="2020-03-24T16:46:59.621" v="5479" actId="12"/>
          <ac:spMkLst>
            <pc:docMk/>
            <pc:sldMk cId="1502962016" sldId="748"/>
            <ac:spMk id="30" creationId="{917EE172-D3D5-4C1B-A19F-DB16C721DC73}"/>
          </ac:spMkLst>
        </pc:spChg>
        <pc:spChg chg="add mod">
          <ac:chgData name="Gael MIGLIORINI" userId="05c3bafb-932f-403b-981e-bebea9100015" providerId="ADAL" clId="{7F96A126-977C-413B-A403-3B7506B25808}" dt="2020-03-24T16:46:25.111" v="5426" actId="403"/>
          <ac:spMkLst>
            <pc:docMk/>
            <pc:sldMk cId="1502962016" sldId="748"/>
            <ac:spMk id="31" creationId="{8EAF94E6-F6DA-4BD1-912F-FCB3D6C5BAE5}"/>
          </ac:spMkLst>
        </pc:spChg>
        <pc:spChg chg="add mod">
          <ac:chgData name="Gael MIGLIORINI" userId="05c3bafb-932f-403b-981e-bebea9100015" providerId="ADAL" clId="{7F96A126-977C-413B-A403-3B7506B25808}" dt="2020-03-24T16:46:25.111" v="5426" actId="403"/>
          <ac:spMkLst>
            <pc:docMk/>
            <pc:sldMk cId="1502962016" sldId="748"/>
            <ac:spMk id="32" creationId="{87199D01-883B-4A5D-873D-4315BE6E463D}"/>
          </ac:spMkLst>
        </pc:spChg>
        <pc:spChg chg="add del mod">
          <ac:chgData name="Gael MIGLIORINI" userId="05c3bafb-932f-403b-981e-bebea9100015" providerId="ADAL" clId="{7F96A126-977C-413B-A403-3B7506B25808}" dt="2020-03-24T13:25:15.137" v="366" actId="478"/>
          <ac:spMkLst>
            <pc:docMk/>
            <pc:sldMk cId="1502962016" sldId="748"/>
            <ac:spMk id="33" creationId="{4FA98D63-D3C5-4EC0-88AF-CA68BA49B8B9}"/>
          </ac:spMkLst>
        </pc:spChg>
        <pc:spChg chg="add mod">
          <ac:chgData name="Gael MIGLIORINI" userId="05c3bafb-932f-403b-981e-bebea9100015" providerId="ADAL" clId="{7F96A126-977C-413B-A403-3B7506B25808}" dt="2020-03-24T16:46:25.111" v="5426" actId="403"/>
          <ac:spMkLst>
            <pc:docMk/>
            <pc:sldMk cId="1502962016" sldId="748"/>
            <ac:spMk id="35" creationId="{56B8D576-9F03-4512-8824-A52B7D555428}"/>
          </ac:spMkLst>
        </pc:spChg>
        <pc:spChg chg="add mod ord">
          <ac:chgData name="Gael MIGLIORINI" userId="05c3bafb-932f-403b-981e-bebea9100015" providerId="ADAL" clId="{7F96A126-977C-413B-A403-3B7506B25808}" dt="2020-03-24T16:46:25.111" v="5426" actId="403"/>
          <ac:spMkLst>
            <pc:docMk/>
            <pc:sldMk cId="1502962016" sldId="748"/>
            <ac:spMk id="38" creationId="{A98FF963-077E-4EB1-B111-4079D0C99B72}"/>
          </ac:spMkLst>
        </pc:spChg>
        <pc:spChg chg="add mod ord">
          <ac:chgData name="Gael MIGLIORINI" userId="05c3bafb-932f-403b-981e-bebea9100015" providerId="ADAL" clId="{7F96A126-977C-413B-A403-3B7506B25808}" dt="2020-03-24T14:07:02.439" v="1970" actId="20577"/>
          <ac:spMkLst>
            <pc:docMk/>
            <pc:sldMk cId="1502962016" sldId="748"/>
            <ac:spMk id="39" creationId="{FBF0B03A-F10D-413F-B5F9-1D1582DDF30F}"/>
          </ac:spMkLst>
        </pc:spChg>
        <pc:picChg chg="add mod">
          <ac:chgData name="Gael MIGLIORINI" userId="05c3bafb-932f-403b-981e-bebea9100015" providerId="ADAL" clId="{7F96A126-977C-413B-A403-3B7506B25808}" dt="2020-03-24T16:46:25.111" v="5426" actId="403"/>
          <ac:picMkLst>
            <pc:docMk/>
            <pc:sldMk cId="1502962016" sldId="748"/>
            <ac:picMk id="41" creationId="{3BE7DD5E-67CB-4616-AEF1-28858407482A}"/>
          </ac:picMkLst>
        </pc:picChg>
        <pc:cxnChg chg="add mod">
          <ac:chgData name="Gael MIGLIORINI" userId="05c3bafb-932f-403b-981e-bebea9100015" providerId="ADAL" clId="{7F96A126-977C-413B-A403-3B7506B25808}" dt="2020-03-24T16:46:25.111" v="5426" actId="403"/>
          <ac:cxnSpMkLst>
            <pc:docMk/>
            <pc:sldMk cId="1502962016" sldId="748"/>
            <ac:cxnSpMk id="10" creationId="{70BDEFBD-7DE2-4008-9800-AB46E39242D3}"/>
          </ac:cxnSpMkLst>
        </pc:cxnChg>
        <pc:cxnChg chg="add mod">
          <ac:chgData name="Gael MIGLIORINI" userId="05c3bafb-932f-403b-981e-bebea9100015" providerId="ADAL" clId="{7F96A126-977C-413B-A403-3B7506B25808}" dt="2020-03-24T16:46:25.111" v="5426" actId="403"/>
          <ac:cxnSpMkLst>
            <pc:docMk/>
            <pc:sldMk cId="1502962016" sldId="748"/>
            <ac:cxnSpMk id="16" creationId="{322CBD53-3841-4DA2-A632-0DE905AD7A75}"/>
          </ac:cxnSpMkLst>
        </pc:cxnChg>
        <pc:cxnChg chg="add mod">
          <ac:chgData name="Gael MIGLIORINI" userId="05c3bafb-932f-403b-981e-bebea9100015" providerId="ADAL" clId="{7F96A126-977C-413B-A403-3B7506B25808}" dt="2020-03-24T16:46:25.111" v="5426" actId="403"/>
          <ac:cxnSpMkLst>
            <pc:docMk/>
            <pc:sldMk cId="1502962016" sldId="748"/>
            <ac:cxnSpMk id="20" creationId="{E9A6636D-D95A-4249-B282-64B3E55AEF97}"/>
          </ac:cxnSpMkLst>
        </pc:cxnChg>
        <pc:cxnChg chg="add mod">
          <ac:chgData name="Gael MIGLIORINI" userId="05c3bafb-932f-403b-981e-bebea9100015" providerId="ADAL" clId="{7F96A126-977C-413B-A403-3B7506B25808}" dt="2020-03-24T16:46:25.111" v="5426" actId="403"/>
          <ac:cxnSpMkLst>
            <pc:docMk/>
            <pc:sldMk cId="1502962016" sldId="748"/>
            <ac:cxnSpMk id="21" creationId="{7166C663-D544-49BC-B0BA-8E6787A9D82B}"/>
          </ac:cxnSpMkLst>
        </pc:cxnChg>
        <pc:cxnChg chg="add mod">
          <ac:chgData name="Gael MIGLIORINI" userId="05c3bafb-932f-403b-981e-bebea9100015" providerId="ADAL" clId="{7F96A126-977C-413B-A403-3B7506B25808}" dt="2020-03-24T16:47:08.132" v="5484" actId="14100"/>
          <ac:cxnSpMkLst>
            <pc:docMk/>
            <pc:sldMk cId="1502962016" sldId="748"/>
            <ac:cxnSpMk id="22" creationId="{81992839-2060-4AC0-9BE0-B397CA5B2E74}"/>
          </ac:cxnSpMkLst>
        </pc:cxnChg>
        <pc:cxnChg chg="add mod">
          <ac:chgData name="Gael MIGLIORINI" userId="05c3bafb-932f-403b-981e-bebea9100015" providerId="ADAL" clId="{7F96A126-977C-413B-A403-3B7506B25808}" dt="2020-03-24T16:46:25.111" v="5426" actId="403"/>
          <ac:cxnSpMkLst>
            <pc:docMk/>
            <pc:sldMk cId="1502962016" sldId="748"/>
            <ac:cxnSpMk id="23" creationId="{886EDFE0-065F-41A8-B002-99FD9C8EB7BE}"/>
          </ac:cxnSpMkLst>
        </pc:cxnChg>
        <pc:cxnChg chg="add mod">
          <ac:chgData name="Gael MIGLIORINI" userId="05c3bafb-932f-403b-981e-bebea9100015" providerId="ADAL" clId="{7F96A126-977C-413B-A403-3B7506B25808}" dt="2020-03-24T16:46:25.111" v="5426" actId="403"/>
          <ac:cxnSpMkLst>
            <pc:docMk/>
            <pc:sldMk cId="1502962016" sldId="748"/>
            <ac:cxnSpMk id="25" creationId="{5CFBA10F-08C6-4CF3-A2F0-F44D30C0F4C4}"/>
          </ac:cxnSpMkLst>
        </pc:cxnChg>
        <pc:cxnChg chg="add mod">
          <ac:chgData name="Gael MIGLIORINI" userId="05c3bafb-932f-403b-981e-bebea9100015" providerId="ADAL" clId="{7F96A126-977C-413B-A403-3B7506B25808}" dt="2020-03-24T16:46:50.132" v="5466" actId="14100"/>
          <ac:cxnSpMkLst>
            <pc:docMk/>
            <pc:sldMk cId="1502962016" sldId="748"/>
            <ac:cxnSpMk id="29" creationId="{CDBFD0C2-FA1D-4F05-9740-0E2CC1F14712}"/>
          </ac:cxnSpMkLst>
        </pc:cxnChg>
        <pc:cxnChg chg="add del mod">
          <ac:chgData name="Gael MIGLIORINI" userId="05c3bafb-932f-403b-981e-bebea9100015" providerId="ADAL" clId="{7F96A126-977C-413B-A403-3B7506B25808}" dt="2020-03-24T13:25:14.399" v="365" actId="478"/>
          <ac:cxnSpMkLst>
            <pc:docMk/>
            <pc:sldMk cId="1502962016" sldId="748"/>
            <ac:cxnSpMk id="34" creationId="{340E2E01-EE0C-427F-8F8F-A0B76BA3CC3A}"/>
          </ac:cxnSpMkLst>
        </pc:cxnChg>
        <pc:cxnChg chg="add del">
          <ac:chgData name="Gael MIGLIORINI" userId="05c3bafb-932f-403b-981e-bebea9100015" providerId="ADAL" clId="{7F96A126-977C-413B-A403-3B7506B25808}" dt="2020-03-24T13:25:13.726" v="364" actId="478"/>
          <ac:cxnSpMkLst>
            <pc:docMk/>
            <pc:sldMk cId="1502962016" sldId="748"/>
            <ac:cxnSpMk id="36" creationId="{6308B345-4183-4240-BD8D-CEBB9E794214}"/>
          </ac:cxnSpMkLst>
        </pc:cxnChg>
      </pc:sldChg>
      <pc:sldChg chg="modSp add mod">
        <pc:chgData name="Gael MIGLIORINI" userId="05c3bafb-932f-403b-981e-bebea9100015" providerId="ADAL" clId="{7F96A126-977C-413B-A403-3B7506B25808}" dt="2020-03-24T14:12:11.710" v="2146" actId="20577"/>
        <pc:sldMkLst>
          <pc:docMk/>
          <pc:sldMk cId="151619804" sldId="749"/>
        </pc:sldMkLst>
        <pc:spChg chg="mod">
          <ac:chgData name="Gael MIGLIORINI" userId="05c3bafb-932f-403b-981e-bebea9100015" providerId="ADAL" clId="{7F96A126-977C-413B-A403-3B7506B25808}" dt="2020-03-24T14:12:11.710" v="2146" actId="20577"/>
          <ac:spMkLst>
            <pc:docMk/>
            <pc:sldMk cId="151619804" sldId="749"/>
            <ac:spMk id="3" creationId="{5F090E14-37AB-4D6E-B59D-0C410C5E10E7}"/>
          </ac:spMkLst>
        </pc:spChg>
      </pc:sldChg>
      <pc:sldChg chg="delSp modSp add mod ord">
        <pc:chgData name="Gael MIGLIORINI" userId="05c3bafb-932f-403b-981e-bebea9100015" providerId="ADAL" clId="{7F96A126-977C-413B-A403-3B7506B25808}" dt="2020-03-24T15:35:24.249" v="3821" actId="20577"/>
        <pc:sldMkLst>
          <pc:docMk/>
          <pc:sldMk cId="2106817564" sldId="750"/>
        </pc:sldMkLst>
        <pc:spChg chg="mod">
          <ac:chgData name="Gael MIGLIORINI" userId="05c3bafb-932f-403b-981e-bebea9100015" providerId="ADAL" clId="{7F96A126-977C-413B-A403-3B7506B25808}" dt="2020-03-24T13:52:32.847" v="1331" actId="20577"/>
          <ac:spMkLst>
            <pc:docMk/>
            <pc:sldMk cId="2106817564" sldId="750"/>
            <ac:spMk id="3" creationId="{EB081F53-F4C6-4B77-B76F-8D06064CF04B}"/>
          </ac:spMkLst>
        </pc:spChg>
        <pc:spChg chg="mod">
          <ac:chgData name="Gael MIGLIORINI" userId="05c3bafb-932f-403b-981e-bebea9100015" providerId="ADAL" clId="{7F96A126-977C-413B-A403-3B7506B25808}" dt="2020-03-24T15:35:24.249" v="3821" actId="20577"/>
          <ac:spMkLst>
            <pc:docMk/>
            <pc:sldMk cId="2106817564" sldId="750"/>
            <ac:spMk id="4" creationId="{E77C288B-40D3-423C-9EB6-CE23ED51A992}"/>
          </ac:spMkLst>
        </pc:spChg>
        <pc:spChg chg="del">
          <ac:chgData name="Gael MIGLIORINI" userId="05c3bafb-932f-403b-981e-bebea9100015" providerId="ADAL" clId="{7F96A126-977C-413B-A403-3B7506B25808}" dt="2020-03-24T13:51:11.360" v="1159" actId="478"/>
          <ac:spMkLst>
            <pc:docMk/>
            <pc:sldMk cId="2106817564" sldId="750"/>
            <ac:spMk id="6" creationId="{3052F273-EF5A-459D-88EA-873E0AE13564}"/>
          </ac:spMkLst>
        </pc:spChg>
      </pc:sldChg>
      <pc:sldChg chg="modSp add mod ord">
        <pc:chgData name="Gael MIGLIORINI" userId="05c3bafb-932f-403b-981e-bebea9100015" providerId="ADAL" clId="{7F96A126-977C-413B-A403-3B7506B25808}" dt="2020-03-24T15:33:34.228" v="3766" actId="20577"/>
        <pc:sldMkLst>
          <pc:docMk/>
          <pc:sldMk cId="3758051992" sldId="751"/>
        </pc:sldMkLst>
        <pc:spChg chg="mod">
          <ac:chgData name="Gael MIGLIORINI" userId="05c3bafb-932f-403b-981e-bebea9100015" providerId="ADAL" clId="{7F96A126-977C-413B-A403-3B7506B25808}" dt="2020-03-24T14:09:25.001" v="2012" actId="20577"/>
          <ac:spMkLst>
            <pc:docMk/>
            <pc:sldMk cId="3758051992" sldId="751"/>
            <ac:spMk id="3" creationId="{EB081F53-F4C6-4B77-B76F-8D06064CF04B}"/>
          </ac:spMkLst>
        </pc:spChg>
        <pc:spChg chg="mod">
          <ac:chgData name="Gael MIGLIORINI" userId="05c3bafb-932f-403b-981e-bebea9100015" providerId="ADAL" clId="{7F96A126-977C-413B-A403-3B7506B25808}" dt="2020-03-24T15:33:34.228" v="3766" actId="20577"/>
          <ac:spMkLst>
            <pc:docMk/>
            <pc:sldMk cId="3758051992" sldId="751"/>
            <ac:spMk id="4" creationId="{E77C288B-40D3-423C-9EB6-CE23ED51A992}"/>
          </ac:spMkLst>
        </pc:spChg>
      </pc:sldChg>
      <pc:sldChg chg="addSp delSp modSp add mod ord delAnim modAnim">
        <pc:chgData name="Gael MIGLIORINI" userId="05c3bafb-932f-403b-981e-bebea9100015" providerId="ADAL" clId="{7F96A126-977C-413B-A403-3B7506B25808}" dt="2020-03-24T17:02:34.751" v="5706" actId="1076"/>
        <pc:sldMkLst>
          <pc:docMk/>
          <pc:sldMk cId="2061705762" sldId="752"/>
        </pc:sldMkLst>
        <pc:spChg chg="del mod">
          <ac:chgData name="Gael MIGLIORINI" userId="05c3bafb-932f-403b-981e-bebea9100015" providerId="ADAL" clId="{7F96A126-977C-413B-A403-3B7506B25808}" dt="2020-03-24T14:53:11.134" v="2678" actId="478"/>
          <ac:spMkLst>
            <pc:docMk/>
            <pc:sldMk cId="2061705762" sldId="752"/>
            <ac:spMk id="2" creationId="{598C7D19-B784-45B4-AF28-9826BB871CD8}"/>
          </ac:spMkLst>
        </pc:spChg>
        <pc:spChg chg="del">
          <ac:chgData name="Gael MIGLIORINI" userId="05c3bafb-932f-403b-981e-bebea9100015" providerId="ADAL" clId="{7F96A126-977C-413B-A403-3B7506B25808}" dt="2020-03-24T14:53:07.652" v="2675" actId="478"/>
          <ac:spMkLst>
            <pc:docMk/>
            <pc:sldMk cId="2061705762" sldId="752"/>
            <ac:spMk id="3" creationId="{F781CEB2-F170-4EF6-AB28-68112B618D7C}"/>
          </ac:spMkLst>
        </pc:spChg>
        <pc:spChg chg="mod">
          <ac:chgData name="Gael MIGLIORINI" userId="05c3bafb-932f-403b-981e-bebea9100015" providerId="ADAL" clId="{7F96A126-977C-413B-A403-3B7506B25808}" dt="2020-03-24T14:53:17.763" v="2693" actId="1037"/>
          <ac:spMkLst>
            <pc:docMk/>
            <pc:sldMk cId="2061705762" sldId="752"/>
            <ac:spMk id="5" creationId="{C463F6F3-E7F9-427C-B106-85915D1C966B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6" creationId="{98ABC3E3-7655-4BF7-A65D-FA27EC9744F1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8" creationId="{D8869403-3E48-4940-A618-C073F8265545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9" creationId="{6DA88E4F-4E3F-4C7B-9383-F6D5FFCC4471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12" creationId="{77F69F09-BCEC-471E-8F3A-EB34FBF2755D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13" creationId="{D150E942-E252-4E39-A091-8D9C3156F8FA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14" creationId="{D12AEC02-D5F0-422A-95D6-2F6F3D8A229D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17" creationId="{CB25FE8E-BAE9-4F7F-B211-730C118802D8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19" creationId="{390D8319-4BF5-4253-BB25-71777A17DE9D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21" creationId="{DC35E575-56D3-4779-9771-D30DD6E53E86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23" creationId="{17BC1D8B-1BCD-4027-9A27-D9DB89462D48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25" creationId="{768BC319-E515-4DDD-8547-1D5821E6ECF7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27" creationId="{F10DE31F-8F23-4853-8B36-DDFF2DCD314E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29" creationId="{A811081A-1D4E-4251-902A-FDC1BE7E42A1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30" creationId="{8CA88374-5361-4228-AB03-03B330455177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31" creationId="{156A9878-3D82-4AA8-B26D-8A9F16A28578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32" creationId="{7A9BC697-8F49-4A98-A381-DBDB33427487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33" creationId="{2E1F8F79-78EC-4C58-8457-EEF3095D173A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34" creationId="{EAAB2D43-8913-40BC-B1C0-47A7449F6B7E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35" creationId="{819834DD-CC0C-4EED-9A6E-2481D0293034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38" creationId="{4FD404D8-B645-44BF-B393-29FDBDF7AD4E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39" creationId="{7DD1745F-33FB-45A9-8E48-D678F33DE9A0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42" creationId="{F64CA029-96DB-4378-B399-C5E030373EB3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43" creationId="{8AE217F3-A3E6-42FF-AD44-1379703041C7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45" creationId="{B0EE2176-3E3A-4D6C-9205-6BA90C11ADFA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47" creationId="{5B2D0D51-8804-44CC-83BE-0F64D7030EC8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51" creationId="{1C9DD642-52AA-4624-9E89-1C3E73D1D8BC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52" creationId="{612FBB11-2F2A-45D3-B34C-060A4CCADA2F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53" creationId="{BB106C62-40CB-47E9-90BE-4F457AB75ACA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54" creationId="{7E19B00C-06C2-419B-A648-EE64ABD67E48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55" creationId="{0C6AAB3E-3D93-4414-A14B-7BF88579666A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56" creationId="{4634B715-A433-464B-9EF1-A3481B517392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57" creationId="{E37271D8-761A-48E3-ACDB-BE5D2719F33E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59" creationId="{1C360ACD-CF89-4081-B834-3682139EFD22}"/>
          </ac:spMkLst>
        </pc:spChg>
        <pc:spChg chg="add del mod">
          <ac:chgData name="Gael MIGLIORINI" userId="05c3bafb-932f-403b-981e-bebea9100015" providerId="ADAL" clId="{7F96A126-977C-413B-A403-3B7506B25808}" dt="2020-03-24T16:59:48.458" v="5658" actId="478"/>
          <ac:spMkLst>
            <pc:docMk/>
            <pc:sldMk cId="2061705762" sldId="752"/>
            <ac:spMk id="59" creationId="{BF122952-E536-4CFD-9B2E-9D197C18E746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60" creationId="{AC7D21A6-9609-40CF-B92B-CA4D8ABCE0E7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61" creationId="{B6E545FB-8EBB-4AE4-A15C-B452691C2F6B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62" creationId="{26C30FE1-D8AA-416D-A30E-874835A2A373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63" creationId="{2F053B98-B7BD-446E-94A8-790324780785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64" creationId="{E30B60F5-DFB6-4564-BF0D-1B156094D516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65" creationId="{86A3805C-2A5D-4A32-9D3E-8877A3D78B5F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66" creationId="{517935E6-9C3B-44E9-8396-B96E223D0AFC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67" creationId="{A1A3CED8-F89C-41C6-8D28-1EA4F0EC3E2F}"/>
          </ac:spMkLst>
        </pc:spChg>
        <pc:spChg chg="mod topLvl">
          <ac:chgData name="Gael MIGLIORINI" userId="05c3bafb-932f-403b-981e-bebea9100015" providerId="ADAL" clId="{7F96A126-977C-413B-A403-3B7506B25808}" dt="2020-03-24T17:02:30.119" v="5705" actId="164"/>
          <ac:spMkLst>
            <pc:docMk/>
            <pc:sldMk cId="2061705762" sldId="752"/>
            <ac:spMk id="68" creationId="{447D308E-9543-49B8-8E85-764648A98A54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68" creationId="{46B8E3AB-920D-4443-8345-976B6997426C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69" creationId="{11FA41BE-D6EE-445D-933F-1D15497AB705}"/>
          </ac:spMkLst>
        </pc:spChg>
        <pc:spChg chg="mod topLvl">
          <ac:chgData name="Gael MIGLIORINI" userId="05c3bafb-932f-403b-981e-bebea9100015" providerId="ADAL" clId="{7F96A126-977C-413B-A403-3B7506B25808}" dt="2020-03-24T17:02:30.119" v="5705" actId="164"/>
          <ac:spMkLst>
            <pc:docMk/>
            <pc:sldMk cId="2061705762" sldId="752"/>
            <ac:spMk id="69" creationId="{E2D5B963-6948-4D57-8251-DE29CBC33584}"/>
          </ac:spMkLst>
        </pc:spChg>
        <pc:spChg chg="del mod topLvl">
          <ac:chgData name="Gael MIGLIORINI" userId="05c3bafb-932f-403b-981e-bebea9100015" providerId="ADAL" clId="{7F96A126-977C-413B-A403-3B7506B25808}" dt="2020-03-24T16:56:44.035" v="5537" actId="478"/>
          <ac:spMkLst>
            <pc:docMk/>
            <pc:sldMk cId="2061705762" sldId="752"/>
            <ac:spMk id="70" creationId="{A06D0B1F-BCC9-4D5B-9CE8-A9A31B21A18E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71" creationId="{1356F173-D3D5-4ACF-B24E-DC3152AD532B}"/>
          </ac:spMkLst>
        </pc:spChg>
        <pc:spChg chg="del mod topLvl">
          <ac:chgData name="Gael MIGLIORINI" userId="05c3bafb-932f-403b-981e-bebea9100015" providerId="ADAL" clId="{7F96A126-977C-413B-A403-3B7506B25808}" dt="2020-03-24T16:57:18.503" v="5565" actId="478"/>
          <ac:spMkLst>
            <pc:docMk/>
            <pc:sldMk cId="2061705762" sldId="752"/>
            <ac:spMk id="71" creationId="{9181ACE1-F93D-4CD1-8207-54172CFF26A7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72" creationId="{87B9DE7E-77B2-421D-8D07-879F976DE8AD}"/>
          </ac:spMkLst>
        </pc:spChg>
        <pc:spChg chg="del mod topLvl">
          <ac:chgData name="Gael MIGLIORINI" userId="05c3bafb-932f-403b-981e-bebea9100015" providerId="ADAL" clId="{7F96A126-977C-413B-A403-3B7506B25808}" dt="2020-03-24T16:57:17.215" v="5564" actId="478"/>
          <ac:spMkLst>
            <pc:docMk/>
            <pc:sldMk cId="2061705762" sldId="752"/>
            <ac:spMk id="72" creationId="{AB3062EC-1DBE-470F-80F9-0AA77D8E3760}"/>
          </ac:spMkLst>
        </pc:spChg>
        <pc:spChg chg="add mod topLvl">
          <ac:chgData name="Gael MIGLIORINI" userId="05c3bafb-932f-403b-981e-bebea9100015" providerId="ADAL" clId="{7F96A126-977C-413B-A403-3B7506B25808}" dt="2020-03-24T17:02:30.119" v="5705" actId="164"/>
          <ac:spMkLst>
            <pc:docMk/>
            <pc:sldMk cId="2061705762" sldId="752"/>
            <ac:spMk id="73" creationId="{86CEA327-EE53-4DCC-B0E2-5689641D25BB}"/>
          </ac:spMkLst>
        </pc:spChg>
        <pc:spChg chg="add mod topLvl">
          <ac:chgData name="Gael MIGLIORINI" userId="05c3bafb-932f-403b-981e-bebea9100015" providerId="ADAL" clId="{7F96A126-977C-413B-A403-3B7506B25808}" dt="2020-03-24T17:02:30.119" v="5705" actId="164"/>
          <ac:spMkLst>
            <pc:docMk/>
            <pc:sldMk cId="2061705762" sldId="752"/>
            <ac:spMk id="74" creationId="{5CE3E36C-09C2-4F9D-AD77-CC7EF5624BA0}"/>
          </ac:spMkLst>
        </pc:spChg>
        <pc:spChg chg="add mod topLvl">
          <ac:chgData name="Gael MIGLIORINI" userId="05c3bafb-932f-403b-981e-bebea9100015" providerId="ADAL" clId="{7F96A126-977C-413B-A403-3B7506B25808}" dt="2020-03-24T17:02:30.119" v="5705" actId="164"/>
          <ac:spMkLst>
            <pc:docMk/>
            <pc:sldMk cId="2061705762" sldId="752"/>
            <ac:spMk id="75" creationId="{55B963DF-0733-4385-8D76-F0C1E3CB6ABA}"/>
          </ac:spMkLst>
        </pc:spChg>
        <pc:spChg chg="add del mod">
          <ac:chgData name="Gael MIGLIORINI" userId="05c3bafb-932f-403b-981e-bebea9100015" providerId="ADAL" clId="{7F96A126-977C-413B-A403-3B7506B25808}" dt="2020-03-24T16:58:19.748" v="5580" actId="478"/>
          <ac:spMkLst>
            <pc:docMk/>
            <pc:sldMk cId="2061705762" sldId="752"/>
            <ac:spMk id="76" creationId="{BF9A9E97-6266-494D-9453-AC90169457C2}"/>
          </ac:spMkLst>
        </pc:spChg>
        <pc:spChg chg="add del mod">
          <ac:chgData name="Gael MIGLIORINI" userId="05c3bafb-932f-403b-981e-bebea9100015" providerId="ADAL" clId="{7F96A126-977C-413B-A403-3B7506B25808}" dt="2020-03-24T15:00:59.261" v="2919" actId="478"/>
          <ac:spMkLst>
            <pc:docMk/>
            <pc:sldMk cId="2061705762" sldId="752"/>
            <ac:spMk id="76" creationId="{D709F5C8-DA2D-4D76-9909-FFA6463DF395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77" creationId="{ADDDC076-B875-42BE-B9BE-C0DDAFB7E1DC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78" creationId="{679884CC-367F-41A5-99E3-8228516B6C36}"/>
          </ac:spMkLst>
        </pc:spChg>
        <pc:spChg chg="add mod">
          <ac:chgData name="Gael MIGLIORINI" userId="05c3bafb-932f-403b-981e-bebea9100015" providerId="ADAL" clId="{7F96A126-977C-413B-A403-3B7506B25808}" dt="2020-03-24T17:02:30.119" v="5705" actId="164"/>
          <ac:spMkLst>
            <pc:docMk/>
            <pc:sldMk cId="2061705762" sldId="752"/>
            <ac:spMk id="78" creationId="{E706FAD8-D792-41A2-A96A-D0EEB0ACC106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79" creationId="{90014369-2A96-4808-B98F-8F1B3BAB7CA9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80" creationId="{1FC62B27-EBEC-4E20-A722-21E5B8930263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82" creationId="{52955F60-9EE1-4B1E-9640-B47DBD0BD403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83" creationId="{4F734D02-70D2-48B8-8D9C-5359F1145629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84" creationId="{D3D0632A-CC8E-4846-9C4D-8E88E9AE5A2C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91" creationId="{50C9876F-2122-4D0E-AC17-F5C93B591147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96" creationId="{88D03897-9C7F-4AE7-9A86-325FCC004110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97" creationId="{A590C5BB-07AD-4C42-8F3F-374F897E3B08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02" creationId="{62EA64F2-D2F4-4E02-A290-E01F7E5E56A7}"/>
          </ac:spMkLst>
        </pc:spChg>
        <pc:spChg chg="add del mod">
          <ac:chgData name="Gael MIGLIORINI" userId="05c3bafb-932f-403b-981e-bebea9100015" providerId="ADAL" clId="{7F96A126-977C-413B-A403-3B7506B25808}" dt="2020-03-24T14:51:26.770" v="2656" actId="478"/>
          <ac:spMkLst>
            <pc:docMk/>
            <pc:sldMk cId="2061705762" sldId="752"/>
            <ac:spMk id="103" creationId="{2682DCAA-7227-4271-9EEE-C1DBAE316F17}"/>
          </ac:spMkLst>
        </pc:spChg>
        <pc:spChg chg="add del mod">
          <ac:chgData name="Gael MIGLIORINI" userId="05c3bafb-932f-403b-981e-bebea9100015" providerId="ADAL" clId="{7F96A126-977C-413B-A403-3B7506B25808}" dt="2020-03-24T14:51:28.355" v="2657" actId="478"/>
          <ac:spMkLst>
            <pc:docMk/>
            <pc:sldMk cId="2061705762" sldId="752"/>
            <ac:spMk id="104" creationId="{2CFB6357-0D54-4A4B-B5D9-6C3FA895B360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06" creationId="{C1A5D923-4A09-4676-A04D-1B8603993C16}"/>
          </ac:spMkLst>
        </pc:spChg>
        <pc:spChg chg="add del mod">
          <ac:chgData name="Gael MIGLIORINI" userId="05c3bafb-932f-403b-981e-bebea9100015" providerId="ADAL" clId="{7F96A126-977C-413B-A403-3B7506B25808}" dt="2020-03-24T14:51:26.770" v="2656" actId="478"/>
          <ac:spMkLst>
            <pc:docMk/>
            <pc:sldMk cId="2061705762" sldId="752"/>
            <ac:spMk id="107" creationId="{1B936FCF-F9B9-4F17-ACA0-28121494EA9D}"/>
          </ac:spMkLst>
        </pc:spChg>
        <pc:spChg chg="add del mod">
          <ac:chgData name="Gael MIGLIORINI" userId="05c3bafb-932f-403b-981e-bebea9100015" providerId="ADAL" clId="{7F96A126-977C-413B-A403-3B7506B25808}" dt="2020-03-24T14:37:24.215" v="2636" actId="478"/>
          <ac:spMkLst>
            <pc:docMk/>
            <pc:sldMk cId="2061705762" sldId="752"/>
            <ac:spMk id="108" creationId="{2005DE3F-A780-4D5C-9193-CBCEF39C63A3}"/>
          </ac:spMkLst>
        </pc:spChg>
        <pc:spChg chg="del">
          <ac:chgData name="Gael MIGLIORINI" userId="05c3bafb-932f-403b-981e-bebea9100015" providerId="ADAL" clId="{7F96A126-977C-413B-A403-3B7506B25808}" dt="2020-03-24T14:37:03.519" v="2630" actId="478"/>
          <ac:spMkLst>
            <pc:docMk/>
            <pc:sldMk cId="2061705762" sldId="752"/>
            <ac:spMk id="109" creationId="{A068CD6C-B949-48EC-9C61-3C41780B9D20}"/>
          </ac:spMkLst>
        </pc:spChg>
        <pc:spChg chg="add del mod">
          <ac:chgData name="Gael MIGLIORINI" userId="05c3bafb-932f-403b-981e-bebea9100015" providerId="ADAL" clId="{7F96A126-977C-413B-A403-3B7506B25808}" dt="2020-03-24T14:51:26.770" v="2656" actId="478"/>
          <ac:spMkLst>
            <pc:docMk/>
            <pc:sldMk cId="2061705762" sldId="752"/>
            <ac:spMk id="112" creationId="{CA9816C5-6D36-49A9-8BD7-388A8589D318}"/>
          </ac:spMkLst>
        </pc:spChg>
        <pc:spChg chg="add del mod">
          <ac:chgData name="Gael MIGLIORINI" userId="05c3bafb-932f-403b-981e-bebea9100015" providerId="ADAL" clId="{7F96A126-977C-413B-A403-3B7506B25808}" dt="2020-03-24T14:51:26.770" v="2656" actId="478"/>
          <ac:spMkLst>
            <pc:docMk/>
            <pc:sldMk cId="2061705762" sldId="752"/>
            <ac:spMk id="113" creationId="{F0D2B321-30D9-4DAE-966E-CD54F1B41BDA}"/>
          </ac:spMkLst>
        </pc:spChg>
        <pc:spChg chg="add del mod">
          <ac:chgData name="Gael MIGLIORINI" userId="05c3bafb-932f-403b-981e-bebea9100015" providerId="ADAL" clId="{7F96A126-977C-413B-A403-3B7506B25808}" dt="2020-03-24T14:51:26.770" v="2656" actId="478"/>
          <ac:spMkLst>
            <pc:docMk/>
            <pc:sldMk cId="2061705762" sldId="752"/>
            <ac:spMk id="114" creationId="{10F21646-579D-432C-ADCD-8A31C5AE0E21}"/>
          </ac:spMkLst>
        </pc:spChg>
        <pc:spChg chg="add del mod">
          <ac:chgData name="Gael MIGLIORINI" userId="05c3bafb-932f-403b-981e-bebea9100015" providerId="ADAL" clId="{7F96A126-977C-413B-A403-3B7506B25808}" dt="2020-03-24T14:51:26.770" v="2656" actId="478"/>
          <ac:spMkLst>
            <pc:docMk/>
            <pc:sldMk cId="2061705762" sldId="752"/>
            <ac:spMk id="115" creationId="{B6A91311-F705-4163-8B0F-779A6C67ADAF}"/>
          </ac:spMkLst>
        </pc:spChg>
        <pc:spChg chg="add del mod">
          <ac:chgData name="Gael MIGLIORINI" userId="05c3bafb-932f-403b-981e-bebea9100015" providerId="ADAL" clId="{7F96A126-977C-413B-A403-3B7506B25808}" dt="2020-03-24T14:51:26.770" v="2656" actId="478"/>
          <ac:spMkLst>
            <pc:docMk/>
            <pc:sldMk cId="2061705762" sldId="752"/>
            <ac:spMk id="116" creationId="{68337F6B-A47C-49DE-84A8-F1B120702106}"/>
          </ac:spMkLst>
        </pc:spChg>
        <pc:spChg chg="add del mod">
          <ac:chgData name="Gael MIGLIORINI" userId="05c3bafb-932f-403b-981e-bebea9100015" providerId="ADAL" clId="{7F96A126-977C-413B-A403-3B7506B25808}" dt="2020-03-24T14:51:26.770" v="2656" actId="478"/>
          <ac:spMkLst>
            <pc:docMk/>
            <pc:sldMk cId="2061705762" sldId="752"/>
            <ac:spMk id="117" creationId="{775DF035-089B-4CE7-8054-BD622DEDBA5C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27" creationId="{9A7FE4E4-8DD4-4C6F-9350-D4B37558AC48}"/>
          </ac:spMkLst>
        </pc:spChg>
        <pc:spChg chg="add del mod">
          <ac:chgData name="Gael MIGLIORINI" userId="05c3bafb-932f-403b-981e-bebea9100015" providerId="ADAL" clId="{7F96A126-977C-413B-A403-3B7506B25808}" dt="2020-03-24T15:18:16.454" v="3573" actId="478"/>
          <ac:spMkLst>
            <pc:docMk/>
            <pc:sldMk cId="2061705762" sldId="752"/>
            <ac:spMk id="128" creationId="{8B0860A3-7944-4AB0-9B5B-581D2470F1D2}"/>
          </ac:spMkLst>
        </pc:spChg>
        <pc:spChg chg="add del mod">
          <ac:chgData name="Gael MIGLIORINI" userId="05c3bafb-932f-403b-981e-bebea9100015" providerId="ADAL" clId="{7F96A126-977C-413B-A403-3B7506B25808}" dt="2020-03-24T15:01:22.741" v="2924" actId="478"/>
          <ac:spMkLst>
            <pc:docMk/>
            <pc:sldMk cId="2061705762" sldId="752"/>
            <ac:spMk id="129" creationId="{A412BD0E-43CF-42BD-9FB3-2DCDA65CA372}"/>
          </ac:spMkLst>
        </pc:spChg>
        <pc:spChg chg="add del mod">
          <ac:chgData name="Gael MIGLIORINI" userId="05c3bafb-932f-403b-981e-bebea9100015" providerId="ADAL" clId="{7F96A126-977C-413B-A403-3B7506B25808}" dt="2020-03-24T15:18:16.454" v="3573" actId="478"/>
          <ac:spMkLst>
            <pc:docMk/>
            <pc:sldMk cId="2061705762" sldId="752"/>
            <ac:spMk id="130" creationId="{1E995984-8557-449F-8587-EC5AFA161B73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32" creationId="{3F042C30-DFE0-4272-B356-381FCB427F09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33" creationId="{45C32EC8-19D7-4BAF-997D-A12768F06746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35" creationId="{D56D9CDE-6A2E-4176-AADC-E094DFFCEE12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36" creationId="{5BEE479B-6ED2-4BB7-905C-8DA9835CAC38}"/>
          </ac:spMkLst>
        </pc:spChg>
        <pc:spChg chg="add del mod">
          <ac:chgData name="Gael MIGLIORINI" userId="05c3bafb-932f-403b-981e-bebea9100015" providerId="ADAL" clId="{7F96A126-977C-413B-A403-3B7506B25808}" dt="2020-03-24T15:14:53.150" v="3446" actId="478"/>
          <ac:spMkLst>
            <pc:docMk/>
            <pc:sldMk cId="2061705762" sldId="752"/>
            <ac:spMk id="137" creationId="{91E4DE1D-F594-4B22-9CBA-17177E1EAA6A}"/>
          </ac:spMkLst>
        </pc:spChg>
        <pc:spChg chg="add del">
          <ac:chgData name="Gael MIGLIORINI" userId="05c3bafb-932f-403b-981e-bebea9100015" providerId="ADAL" clId="{7F96A126-977C-413B-A403-3B7506B25808}" dt="2020-03-24T14:59:27.981" v="2856" actId="478"/>
          <ac:spMkLst>
            <pc:docMk/>
            <pc:sldMk cId="2061705762" sldId="752"/>
            <ac:spMk id="138" creationId="{0AD9FD26-9154-484A-B1A4-21A022CD3A67}"/>
          </ac:spMkLst>
        </pc:spChg>
        <pc:spChg chg="add del">
          <ac:chgData name="Gael MIGLIORINI" userId="05c3bafb-932f-403b-981e-bebea9100015" providerId="ADAL" clId="{7F96A126-977C-413B-A403-3B7506B25808}" dt="2020-03-24T14:59:27.981" v="2856" actId="478"/>
          <ac:spMkLst>
            <pc:docMk/>
            <pc:sldMk cId="2061705762" sldId="752"/>
            <ac:spMk id="139" creationId="{FCB2D8C1-4C4F-410D-BDF0-3886DAB0C931}"/>
          </ac:spMkLst>
        </pc:spChg>
        <pc:spChg chg="del topLvl">
          <ac:chgData name="Gael MIGLIORINI" userId="05c3bafb-932f-403b-981e-bebea9100015" providerId="ADAL" clId="{7F96A126-977C-413B-A403-3B7506B25808}" dt="2020-03-24T15:02:08.217" v="2950" actId="478"/>
          <ac:spMkLst>
            <pc:docMk/>
            <pc:sldMk cId="2061705762" sldId="752"/>
            <ac:spMk id="142" creationId="{2335DE70-A444-483D-9491-3AAB3AD15A7F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51" creationId="{6BFD950D-45CA-4E27-9FBC-E213B2C0EB83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52" creationId="{C4AE2089-56C1-490D-9106-4C5DB6C093EF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53" creationId="{0EDCDB08-F643-4E30-9FAF-ED15BA5BD7EC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54" creationId="{7C3A9BFC-6129-4A4F-BD74-05C872DFB994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55" creationId="{54390D88-BAEC-45F6-860E-B7C15CC93EE1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56" creationId="{7187AC46-9522-4A75-98EE-9B27E58147F9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57" creationId="{5A812700-9F39-407D-8E54-F4CF90F52C38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58" creationId="{D5CDF767-9AB2-45BD-9F52-99D6A700871C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59" creationId="{462C4A4E-2945-4864-9A81-FD81A252573B}"/>
          </ac:spMkLst>
        </pc:spChg>
        <pc:spChg chg="add mod">
          <ac:chgData name="Gael MIGLIORINI" userId="05c3bafb-932f-403b-981e-bebea9100015" providerId="ADAL" clId="{7F96A126-977C-413B-A403-3B7506B25808}" dt="2020-03-24T15:15:32.973" v="3493" actId="571"/>
          <ac:spMkLst>
            <pc:docMk/>
            <pc:sldMk cId="2061705762" sldId="752"/>
            <ac:spMk id="167" creationId="{C7A156BB-91FB-4A63-A313-94D8F6D9E567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90" creationId="{EF895E5E-0B6F-4143-BBBF-9C318C2560E5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98" creationId="{960F84B7-BD69-4DE5-BA2F-98D80F32D547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199" creationId="{2DF6C84E-E539-4054-A23B-A5E345EA6220}"/>
          </ac:spMkLst>
        </pc:spChg>
        <pc:spChg chg="add del mod ord">
          <ac:chgData name="Gael MIGLIORINI" userId="05c3bafb-932f-403b-981e-bebea9100015" providerId="ADAL" clId="{7F96A126-977C-413B-A403-3B7506B25808}" dt="2020-03-24T16:59:46.270" v="5657" actId="478"/>
          <ac:spMkLst>
            <pc:docMk/>
            <pc:sldMk cId="2061705762" sldId="752"/>
            <ac:spMk id="205" creationId="{25EE1648-DFAC-417E-865B-E3565584E2A4}"/>
          </ac:spMkLst>
        </pc:spChg>
        <pc:spChg chg="add mod or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206" creationId="{CA35EC71-1C4C-4131-BC46-57079473B935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212" creationId="{662A115B-91EA-4106-B1F9-39B3150F0B84}"/>
          </ac:spMkLst>
        </pc:spChg>
        <pc:spChg chg="add del mod">
          <ac:chgData name="Gael MIGLIORINI" userId="05c3bafb-932f-403b-981e-bebea9100015" providerId="ADAL" clId="{7F96A126-977C-413B-A403-3B7506B25808}" dt="2020-03-24T15:44:32.452" v="3880" actId="478"/>
          <ac:spMkLst>
            <pc:docMk/>
            <pc:sldMk cId="2061705762" sldId="752"/>
            <ac:spMk id="213" creationId="{C0084206-687F-4739-8FC8-D154191F7B7B}"/>
          </ac:spMkLst>
        </pc:spChg>
        <pc:spChg chg="add mod">
          <ac:chgData name="Gael MIGLIORINI" userId="05c3bafb-932f-403b-981e-bebea9100015" providerId="ADAL" clId="{7F96A126-977C-413B-A403-3B7506B25808}" dt="2020-03-24T16:21:22.996" v="4373" actId="1037"/>
          <ac:spMkLst>
            <pc:docMk/>
            <pc:sldMk cId="2061705762" sldId="752"/>
            <ac:spMk id="215" creationId="{56949E30-C0F2-4C66-BDC7-DCB569FEEA1F}"/>
          </ac:spMkLst>
        </pc:spChg>
        <pc:grpChg chg="add del mod">
          <ac:chgData name="Gael MIGLIORINI" userId="05c3bafb-932f-403b-981e-bebea9100015" providerId="ADAL" clId="{7F96A126-977C-413B-A403-3B7506B25808}" dt="2020-03-24T17:02:26.327" v="5704" actId="165"/>
          <ac:grpSpMkLst>
            <pc:docMk/>
            <pc:sldMk cId="2061705762" sldId="752"/>
            <ac:grpSpMk id="2" creationId="{521854C4-CC66-4276-977A-EEDB7BF4E56B}"/>
          </ac:grpSpMkLst>
        </pc:grpChg>
        <pc:grpChg chg="add mod">
          <ac:chgData name="Gael MIGLIORINI" userId="05c3bafb-932f-403b-981e-bebea9100015" providerId="ADAL" clId="{7F96A126-977C-413B-A403-3B7506B25808}" dt="2020-03-24T17:02:34.751" v="5706" actId="1076"/>
          <ac:grpSpMkLst>
            <pc:docMk/>
            <pc:sldMk cId="2061705762" sldId="752"/>
            <ac:grpSpMk id="3" creationId="{DA4732C5-6513-4CCE-9E8D-55C25D34C1D8}"/>
          </ac:grpSpMkLst>
        </pc:grpChg>
        <pc:grpChg chg="add del mod">
          <ac:chgData name="Gael MIGLIORINI" userId="05c3bafb-932f-403b-981e-bebea9100015" providerId="ADAL" clId="{7F96A126-977C-413B-A403-3B7506B25808}" dt="2020-03-24T16:55:47.570" v="5514" actId="478"/>
          <ac:grpSpMkLst>
            <pc:docMk/>
            <pc:sldMk cId="2061705762" sldId="752"/>
            <ac:grpSpMk id="60" creationId="{85F17DF8-187A-4611-9170-50D683996F6B}"/>
          </ac:grpSpMkLst>
        </pc:grpChg>
        <pc:grpChg chg="add del mod">
          <ac:chgData name="Gael MIGLIORINI" userId="05c3bafb-932f-403b-981e-bebea9100015" providerId="ADAL" clId="{7F96A126-977C-413B-A403-3B7506B25808}" dt="2020-03-24T16:56:16.962" v="5526" actId="165"/>
          <ac:grpSpMkLst>
            <pc:docMk/>
            <pc:sldMk cId="2061705762" sldId="752"/>
            <ac:grpSpMk id="67" creationId="{8A4192CA-3318-419F-906D-53C3E5AA847A}"/>
          </ac:grpSpMkLst>
        </pc:grpChg>
        <pc:grpChg chg="add del mod">
          <ac:chgData name="Gael MIGLIORINI" userId="05c3bafb-932f-403b-981e-bebea9100015" providerId="ADAL" clId="{7F96A126-977C-413B-A403-3B7506B25808}" dt="2020-03-24T14:51:26.770" v="2656" actId="478"/>
          <ac:grpSpMkLst>
            <pc:docMk/>
            <pc:sldMk cId="2061705762" sldId="752"/>
            <ac:grpSpMk id="86" creationId="{5A30F204-95F7-4005-AD76-E03ECCF43C4E}"/>
          </ac:grpSpMkLst>
        </pc:grpChg>
        <pc:grpChg chg="mod">
          <ac:chgData name="Gael MIGLIORINI" userId="05c3bafb-932f-403b-981e-bebea9100015" providerId="ADAL" clId="{7F96A126-977C-413B-A403-3B7506B25808}" dt="2020-03-24T14:37:19.848" v="2632" actId="1076"/>
          <ac:grpSpMkLst>
            <pc:docMk/>
            <pc:sldMk cId="2061705762" sldId="752"/>
            <ac:grpSpMk id="87" creationId="{8C1FEC9E-4438-42C6-9DC8-6E092D9F1F87}"/>
          </ac:grpSpMkLst>
        </pc:grpChg>
        <pc:grpChg chg="add del">
          <ac:chgData name="Gael MIGLIORINI" userId="05c3bafb-932f-403b-981e-bebea9100015" providerId="ADAL" clId="{7F96A126-977C-413B-A403-3B7506B25808}" dt="2020-03-24T15:02:08.217" v="2950" actId="478"/>
          <ac:grpSpMkLst>
            <pc:docMk/>
            <pc:sldMk cId="2061705762" sldId="752"/>
            <ac:grpSpMk id="140" creationId="{776E674E-150A-4BF4-9548-1D398842C5FB}"/>
          </ac:grpSpMkLst>
        </pc:grpChg>
        <pc:grpChg chg="mod topLvl">
          <ac:chgData name="Gael MIGLIORINI" userId="05c3bafb-932f-403b-981e-bebea9100015" providerId="ADAL" clId="{7F96A126-977C-413B-A403-3B7506B25808}" dt="2020-03-24T16:21:22.996" v="4373" actId="1037"/>
          <ac:grpSpMkLst>
            <pc:docMk/>
            <pc:sldMk cId="2061705762" sldId="752"/>
            <ac:grpSpMk id="141" creationId="{27E9F2B6-BB12-45DA-A1F5-C823EF8A740F}"/>
          </ac:grpSpMkLst>
        </pc:grpChg>
        <pc:grpChg chg="add mod">
          <ac:chgData name="Gael MIGLIORINI" userId="05c3bafb-932f-403b-981e-bebea9100015" providerId="ADAL" clId="{7F96A126-977C-413B-A403-3B7506B25808}" dt="2020-03-24T16:21:22.996" v="4373" actId="1037"/>
          <ac:grpSpMkLst>
            <pc:docMk/>
            <pc:sldMk cId="2061705762" sldId="752"/>
            <ac:grpSpMk id="177" creationId="{9C6D74EF-A95F-4210-AC38-9C00C5861A2D}"/>
          </ac:grpSpMkLst>
        </pc:grpChg>
        <pc:grpChg chg="add del mod">
          <ac:chgData name="Gael MIGLIORINI" userId="05c3bafb-932f-403b-981e-bebea9100015" providerId="ADAL" clId="{7F96A126-977C-413B-A403-3B7506B25808}" dt="2020-03-24T15:20:39.635" v="3605" actId="478"/>
          <ac:grpSpMkLst>
            <pc:docMk/>
            <pc:sldMk cId="2061705762" sldId="752"/>
            <ac:grpSpMk id="178" creationId="{10EBFF82-27A8-47C4-97F4-9EFA643B65F6}"/>
          </ac:grpSpMkLst>
        </pc:grpChg>
        <pc:grpChg chg="add mod">
          <ac:chgData name="Gael MIGLIORINI" userId="05c3bafb-932f-403b-981e-bebea9100015" providerId="ADAL" clId="{7F96A126-977C-413B-A403-3B7506B25808}" dt="2020-03-24T16:21:22.996" v="4373" actId="1037"/>
          <ac:grpSpMkLst>
            <pc:docMk/>
            <pc:sldMk cId="2061705762" sldId="752"/>
            <ac:grpSpMk id="181" creationId="{77151BA6-1138-4B86-94A5-CA06BBCF9444}"/>
          </ac:grpSpMkLst>
        </pc:grpChg>
        <pc:grpChg chg="add mod">
          <ac:chgData name="Gael MIGLIORINI" userId="05c3bafb-932f-403b-981e-bebea9100015" providerId="ADAL" clId="{7F96A126-977C-413B-A403-3B7506B25808}" dt="2020-03-24T16:21:22.996" v="4373" actId="1037"/>
          <ac:grpSpMkLst>
            <pc:docMk/>
            <pc:sldMk cId="2061705762" sldId="752"/>
            <ac:grpSpMk id="184" creationId="{0E4CD365-A519-46BB-A4D8-1141BC9CAB04}"/>
          </ac:grpSpMkLst>
        </pc:grpChg>
        <pc:grpChg chg="add mod">
          <ac:chgData name="Gael MIGLIORINI" userId="05c3bafb-932f-403b-981e-bebea9100015" providerId="ADAL" clId="{7F96A126-977C-413B-A403-3B7506B25808}" dt="2020-03-24T16:21:22.996" v="4373" actId="1037"/>
          <ac:grpSpMkLst>
            <pc:docMk/>
            <pc:sldMk cId="2061705762" sldId="752"/>
            <ac:grpSpMk id="187" creationId="{7D6986E9-F655-4A66-8DCC-1478F8C58621}"/>
          </ac:grpSpMkLst>
        </pc:grpChg>
        <pc:picChg chg="del">
          <ac:chgData name="Gael MIGLIORINI" userId="05c3bafb-932f-403b-981e-bebea9100015" providerId="ADAL" clId="{7F96A126-977C-413B-A403-3B7506B25808}" dt="2020-03-24T14:37:03.519" v="2630" actId="478"/>
          <ac:picMkLst>
            <pc:docMk/>
            <pc:sldMk cId="2061705762" sldId="752"/>
            <ac:picMk id="58" creationId="{6E1B5601-7B28-4034-AD24-60F6052B7519}"/>
          </ac:picMkLst>
        </pc:picChg>
        <pc:picChg chg="add del mod">
          <ac:chgData name="Gael MIGLIORINI" userId="05c3bafb-932f-403b-981e-bebea9100015" providerId="ADAL" clId="{7F96A126-977C-413B-A403-3B7506B25808}" dt="2020-03-24T14:51:26.770" v="2656" actId="478"/>
          <ac:picMkLst>
            <pc:docMk/>
            <pc:sldMk cId="2061705762" sldId="752"/>
            <ac:picMk id="105" creationId="{893D3A8E-67A3-4A0E-B0C0-A7132D96C9D1}"/>
          </ac:picMkLst>
        </pc:picChg>
        <pc:picChg chg="add mod">
          <ac:chgData name="Gael MIGLIORINI" userId="05c3bafb-932f-403b-981e-bebea9100015" providerId="ADAL" clId="{7F96A126-977C-413B-A403-3B7506B25808}" dt="2020-03-24T16:21:22.996" v="4373" actId="1037"/>
          <ac:picMkLst>
            <pc:docMk/>
            <pc:sldMk cId="2061705762" sldId="752"/>
            <ac:picMk id="131" creationId="{4F415E0C-8493-4E2C-86C5-F5728DB0516D}"/>
          </ac:picMkLst>
        </pc:picChg>
        <pc:picChg chg="add mod">
          <ac:chgData name="Gael MIGLIORINI" userId="05c3bafb-932f-403b-981e-bebea9100015" providerId="ADAL" clId="{7F96A126-977C-413B-A403-3B7506B25808}" dt="2020-03-24T16:21:22.996" v="4373" actId="1037"/>
          <ac:picMkLst>
            <pc:docMk/>
            <pc:sldMk cId="2061705762" sldId="752"/>
            <ac:picMk id="214" creationId="{FDD2254D-B8BA-41E6-8E98-390EF27FF562}"/>
          </ac:picMkLst>
        </pc:picChg>
        <pc:picChg chg="add mod">
          <ac:chgData name="Gael MIGLIORINI" userId="05c3bafb-932f-403b-981e-bebea9100015" providerId="ADAL" clId="{7F96A126-977C-413B-A403-3B7506B25808}" dt="2020-03-24T16:33:29.007" v="5082" actId="1036"/>
          <ac:picMkLst>
            <pc:docMk/>
            <pc:sldMk cId="2061705762" sldId="752"/>
            <ac:picMk id="216" creationId="{5253CD43-0044-44C9-937F-38AB20081190}"/>
          </ac:picMkLst>
        </pc:picChg>
        <pc:picChg chg="add del mod">
          <ac:chgData name="Gael MIGLIORINI" userId="05c3bafb-932f-403b-981e-bebea9100015" providerId="ADAL" clId="{7F96A126-977C-413B-A403-3B7506B25808}" dt="2020-03-24T16:32:12.947" v="5067" actId="478"/>
          <ac:picMkLst>
            <pc:docMk/>
            <pc:sldMk cId="2061705762" sldId="752"/>
            <ac:picMk id="217" creationId="{FBB4DA19-C318-439C-B0E1-53C5657DD4FC}"/>
          </ac:picMkLst>
        </pc:pic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7" creationId="{4F5BDDCA-4344-4391-844D-E1501E0974A7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10" creationId="{C35489C7-5433-463A-AE9E-48AAECC56A1C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11" creationId="{E6D4D80C-EDC2-4C7A-8EDA-96D69CF7E02A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15" creationId="{3975B948-B3B9-4A16-8558-F75E333C6BA6}"/>
          </ac:cxnSpMkLst>
        </pc:cxnChg>
        <pc:cxnChg chg="del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16" creationId="{EE5883E3-6487-4B39-B19D-213BDDE0C765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18" creationId="{DB3BD8D5-FECF-4DD6-9A53-89DEB3247C83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20" creationId="{4BF9BF57-44B1-4DAF-8B01-3E7DA0F357E6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22" creationId="{323FEF0C-F6E2-46C8-85D4-901D576E7389}"/>
          </ac:cxnSpMkLst>
        </pc:cxnChg>
        <pc:cxnChg chg="del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24" creationId="{2DCCD438-4974-4F3A-8EDF-52795479D655}"/>
          </ac:cxnSpMkLst>
        </pc:cxnChg>
        <pc:cxnChg chg="add del mod">
          <ac:chgData name="Gael MIGLIORINI" userId="05c3bafb-932f-403b-981e-bebea9100015" providerId="ADAL" clId="{7F96A126-977C-413B-A403-3B7506B25808}" dt="2020-03-24T14:53:55.489" v="2694" actId="478"/>
          <ac:cxnSpMkLst>
            <pc:docMk/>
            <pc:sldMk cId="2061705762" sldId="752"/>
            <ac:cxnSpMk id="26" creationId="{48201ADE-CE34-4ABA-B1EC-BC2DE1C820B7}"/>
          </ac:cxnSpMkLst>
        </pc:cxnChg>
        <pc:cxnChg chg="add mod">
          <ac:chgData name="Gael MIGLIORINI" userId="05c3bafb-932f-403b-981e-bebea9100015" providerId="ADAL" clId="{7F96A126-977C-413B-A403-3B7506B25808}" dt="2020-03-24T16:21:22.996" v="4373" actId="1037"/>
          <ac:cxnSpMkLst>
            <pc:docMk/>
            <pc:sldMk cId="2061705762" sldId="752"/>
            <ac:cxnSpMk id="36" creationId="{D490A297-270C-4DF2-84A2-4C601EE7B401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37" creationId="{BAAA9572-F235-404E-9CF7-59F281B657E1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40" creationId="{4602A5D1-D133-4000-B58D-0ACECE0DC5A2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41" creationId="{B9D972EF-6714-497B-9A6D-1A8F9098428F}"/>
          </ac:cxnSpMkLst>
        </pc:cxnChg>
        <pc:cxnChg chg="del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44" creationId="{F753EF4E-94B9-4BD6-BAA5-BEFD604A4B80}"/>
          </ac:cxnSpMkLst>
        </pc:cxnChg>
        <pc:cxnChg chg="del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46" creationId="{1F56ADB7-8FB3-4743-BE9D-5C3909D7B070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48" creationId="{D918C27B-DAD2-473C-BD23-A6B59ECFC7CF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49" creationId="{D2A6D0D4-86D7-45A1-A8A4-CFF6A41206D2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50" creationId="{105ECCA7-282E-459B-A407-31951A6F0015}"/>
          </ac:cxnSpMkLst>
        </pc:cxnChg>
        <pc:cxnChg chg="add del mod">
          <ac:chgData name="Gael MIGLIORINI" userId="05c3bafb-932f-403b-981e-bebea9100015" providerId="ADAL" clId="{7F96A126-977C-413B-A403-3B7506B25808}" dt="2020-03-24T14:37:22.281" v="2633" actId="478"/>
          <ac:cxnSpMkLst>
            <pc:docMk/>
            <pc:sldMk cId="2061705762" sldId="752"/>
            <ac:cxnSpMk id="85" creationId="{81523475-7EF6-462F-8900-D1DB38AA08AC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93" creationId="{5B24FCE4-F0FB-4248-9F1F-A751D027489C}"/>
          </ac:cxnSpMkLst>
        </pc:cxnChg>
        <pc:cxnChg chg="del mod">
          <ac:chgData name="Gael MIGLIORINI" userId="05c3bafb-932f-403b-981e-bebea9100015" providerId="ADAL" clId="{7F96A126-977C-413B-A403-3B7506B25808}" dt="2020-03-24T14:37:03.519" v="2630" actId="478"/>
          <ac:cxnSpMkLst>
            <pc:docMk/>
            <pc:sldMk cId="2061705762" sldId="752"/>
            <ac:cxnSpMk id="98" creationId="{1979FA79-F72A-4F21-BE3E-27B1E122E7AF}"/>
          </ac:cxnSpMkLst>
        </pc:cxnChg>
        <pc:cxnChg chg="add del mod">
          <ac:chgData name="Gael MIGLIORINI" userId="05c3bafb-932f-403b-981e-bebea9100015" providerId="ADAL" clId="{7F96A126-977C-413B-A403-3B7506B25808}" dt="2020-03-24T14:37:23.306" v="2634" actId="478"/>
          <ac:cxnSpMkLst>
            <pc:docMk/>
            <pc:sldMk cId="2061705762" sldId="752"/>
            <ac:cxnSpMk id="110" creationId="{A31B34C3-E650-4682-BBE5-1A6F2262B488}"/>
          </ac:cxnSpMkLst>
        </pc:cxnChg>
        <pc:cxnChg chg="add del mod">
          <ac:chgData name="Gael MIGLIORINI" userId="05c3bafb-932f-403b-981e-bebea9100015" providerId="ADAL" clId="{7F96A126-977C-413B-A403-3B7506B25808}" dt="2020-03-24T14:51:26.770" v="2656" actId="478"/>
          <ac:cxnSpMkLst>
            <pc:docMk/>
            <pc:sldMk cId="2061705762" sldId="752"/>
            <ac:cxnSpMk id="111" creationId="{AC072EB2-177F-4438-BB95-17A036C6584C}"/>
          </ac:cxnSpMkLst>
        </pc:cxnChg>
        <pc:cxnChg chg="add del mod">
          <ac:chgData name="Gael MIGLIORINI" userId="05c3bafb-932f-403b-981e-bebea9100015" providerId="ADAL" clId="{7F96A126-977C-413B-A403-3B7506B25808}" dt="2020-03-24T14:51:26.770" v="2656" actId="478"/>
          <ac:cxnSpMkLst>
            <pc:docMk/>
            <pc:sldMk cId="2061705762" sldId="752"/>
            <ac:cxnSpMk id="118" creationId="{70BBD433-2C5F-4D3E-A681-770DC6EE6BEC}"/>
          </ac:cxnSpMkLst>
        </pc:cxnChg>
        <pc:cxnChg chg="add del mod">
          <ac:chgData name="Gael MIGLIORINI" userId="05c3bafb-932f-403b-981e-bebea9100015" providerId="ADAL" clId="{7F96A126-977C-413B-A403-3B7506B25808}" dt="2020-03-24T14:51:26.770" v="2656" actId="478"/>
          <ac:cxnSpMkLst>
            <pc:docMk/>
            <pc:sldMk cId="2061705762" sldId="752"/>
            <ac:cxnSpMk id="119" creationId="{B0C3FD01-08BA-417D-92AD-445F3C030FD9}"/>
          </ac:cxnSpMkLst>
        </pc:cxnChg>
        <pc:cxnChg chg="add del mod">
          <ac:chgData name="Gael MIGLIORINI" userId="05c3bafb-932f-403b-981e-bebea9100015" providerId="ADAL" clId="{7F96A126-977C-413B-A403-3B7506B25808}" dt="2020-03-24T14:51:26.770" v="2656" actId="478"/>
          <ac:cxnSpMkLst>
            <pc:docMk/>
            <pc:sldMk cId="2061705762" sldId="752"/>
            <ac:cxnSpMk id="120" creationId="{85CB89C9-5750-4E0D-9BE4-E64EFA5AD439}"/>
          </ac:cxnSpMkLst>
        </pc:cxnChg>
        <pc:cxnChg chg="add del mod">
          <ac:chgData name="Gael MIGLIORINI" userId="05c3bafb-932f-403b-981e-bebea9100015" providerId="ADAL" clId="{7F96A126-977C-413B-A403-3B7506B25808}" dt="2020-03-24T14:51:26.770" v="2656" actId="478"/>
          <ac:cxnSpMkLst>
            <pc:docMk/>
            <pc:sldMk cId="2061705762" sldId="752"/>
            <ac:cxnSpMk id="121" creationId="{D7E5FEF7-CB1B-4B0F-B1FA-656F1CD33F9C}"/>
          </ac:cxnSpMkLst>
        </pc:cxnChg>
        <pc:cxnChg chg="add del mod">
          <ac:chgData name="Gael MIGLIORINI" userId="05c3bafb-932f-403b-981e-bebea9100015" providerId="ADAL" clId="{7F96A126-977C-413B-A403-3B7506B25808}" dt="2020-03-24T14:51:26.770" v="2656" actId="478"/>
          <ac:cxnSpMkLst>
            <pc:docMk/>
            <pc:sldMk cId="2061705762" sldId="752"/>
            <ac:cxnSpMk id="122" creationId="{C5B5E0BB-7289-49A5-A370-093F61F9F0E5}"/>
          </ac:cxnSpMkLst>
        </pc:cxnChg>
        <pc:cxnChg chg="add del mod">
          <ac:chgData name="Gael MIGLIORINI" userId="05c3bafb-932f-403b-981e-bebea9100015" providerId="ADAL" clId="{7F96A126-977C-413B-A403-3B7506B25808}" dt="2020-03-24T14:51:26.770" v="2656" actId="478"/>
          <ac:cxnSpMkLst>
            <pc:docMk/>
            <pc:sldMk cId="2061705762" sldId="752"/>
            <ac:cxnSpMk id="123" creationId="{4271EB50-684D-481E-830F-276C4FEF1312}"/>
          </ac:cxnSpMkLst>
        </pc:cxnChg>
        <pc:cxnChg chg="add del mod">
          <ac:chgData name="Gael MIGLIORINI" userId="05c3bafb-932f-403b-981e-bebea9100015" providerId="ADAL" clId="{7F96A126-977C-413B-A403-3B7506B25808}" dt="2020-03-24T14:51:26.770" v="2656" actId="478"/>
          <ac:cxnSpMkLst>
            <pc:docMk/>
            <pc:sldMk cId="2061705762" sldId="752"/>
            <ac:cxnSpMk id="124" creationId="{5C61CF60-2C35-4460-9AE3-447238E43185}"/>
          </ac:cxnSpMkLst>
        </pc:cxnChg>
        <pc:cxnChg chg="add del mod">
          <ac:chgData name="Gael MIGLIORINI" userId="05c3bafb-932f-403b-981e-bebea9100015" providerId="ADAL" clId="{7F96A126-977C-413B-A403-3B7506B25808}" dt="2020-03-24T14:51:26.770" v="2656" actId="478"/>
          <ac:cxnSpMkLst>
            <pc:docMk/>
            <pc:sldMk cId="2061705762" sldId="752"/>
            <ac:cxnSpMk id="125" creationId="{7B3EA941-D631-4E03-B5DF-3164652F19F2}"/>
          </ac:cxnSpMkLst>
        </pc:cxnChg>
        <pc:cxnChg chg="add del mod">
          <ac:chgData name="Gael MIGLIORINI" userId="05c3bafb-932f-403b-981e-bebea9100015" providerId="ADAL" clId="{7F96A126-977C-413B-A403-3B7506B25808}" dt="2020-03-24T14:51:26.770" v="2656" actId="478"/>
          <ac:cxnSpMkLst>
            <pc:docMk/>
            <pc:sldMk cId="2061705762" sldId="752"/>
            <ac:cxnSpMk id="126" creationId="{F73EAB00-F38A-4398-BBA0-8D9C552D3422}"/>
          </ac:cxnSpMkLst>
        </pc:cxnChg>
        <pc:cxnChg chg="add mod">
          <ac:chgData name="Gael MIGLIORINI" userId="05c3bafb-932f-403b-981e-bebea9100015" providerId="ADAL" clId="{7F96A126-977C-413B-A403-3B7506B25808}" dt="2020-03-24T16:21:22.996" v="4373" actId="1037"/>
          <ac:cxnSpMkLst>
            <pc:docMk/>
            <pc:sldMk cId="2061705762" sldId="752"/>
            <ac:cxnSpMk id="134" creationId="{81BDC73E-3984-4442-9F13-0576D7018F44}"/>
          </ac:cxnSpMkLst>
        </pc:cxnChg>
        <pc:cxnChg chg="add mod">
          <ac:chgData name="Gael MIGLIORINI" userId="05c3bafb-932f-403b-981e-bebea9100015" providerId="ADAL" clId="{7F96A126-977C-413B-A403-3B7506B25808}" dt="2020-03-24T16:21:22.996" v="4373" actId="1037"/>
          <ac:cxnSpMkLst>
            <pc:docMk/>
            <pc:sldMk cId="2061705762" sldId="752"/>
            <ac:cxnSpMk id="160" creationId="{6DBB4903-D69C-4196-891D-827AE9190744}"/>
          </ac:cxnSpMkLst>
        </pc:cxnChg>
        <pc:cxnChg chg="add mod">
          <ac:chgData name="Gael MIGLIORINI" userId="05c3bafb-932f-403b-981e-bebea9100015" providerId="ADAL" clId="{7F96A126-977C-413B-A403-3B7506B25808}" dt="2020-03-24T16:21:22.996" v="4373" actId="1037"/>
          <ac:cxnSpMkLst>
            <pc:docMk/>
            <pc:sldMk cId="2061705762" sldId="752"/>
            <ac:cxnSpMk id="164" creationId="{BDD2534C-2CEE-4141-BFA7-715E86ED519F}"/>
          </ac:cxnSpMkLst>
        </pc:cxnChg>
        <pc:cxnChg chg="add mod">
          <ac:chgData name="Gael MIGLIORINI" userId="05c3bafb-932f-403b-981e-bebea9100015" providerId="ADAL" clId="{7F96A126-977C-413B-A403-3B7506B25808}" dt="2020-03-24T15:17:10.773" v="3557" actId="164"/>
          <ac:cxnSpMkLst>
            <pc:docMk/>
            <pc:sldMk cId="2061705762" sldId="752"/>
            <ac:cxnSpMk id="170" creationId="{8B0500E4-CC1A-458D-B3BF-81E10B698B1C}"/>
          </ac:cxnSpMkLst>
        </pc:cxnChg>
        <pc:cxnChg chg="add mod">
          <ac:chgData name="Gael MIGLIORINI" userId="05c3bafb-932f-403b-981e-bebea9100015" providerId="ADAL" clId="{7F96A126-977C-413B-A403-3B7506B25808}" dt="2020-03-24T15:17:10.773" v="3557" actId="164"/>
          <ac:cxnSpMkLst>
            <pc:docMk/>
            <pc:sldMk cId="2061705762" sldId="752"/>
            <ac:cxnSpMk id="171" creationId="{023DBC01-2B96-4EA0-BC8C-9C796BA5D197}"/>
          </ac:cxnSpMkLst>
        </pc:cxnChg>
        <pc:cxnChg chg="mod topLvl">
          <ac:chgData name="Gael MIGLIORINI" userId="05c3bafb-932f-403b-981e-bebea9100015" providerId="ADAL" clId="{7F96A126-977C-413B-A403-3B7506B25808}" dt="2020-03-24T16:21:22.996" v="4373" actId="1037"/>
          <ac:cxnSpMkLst>
            <pc:docMk/>
            <pc:sldMk cId="2061705762" sldId="752"/>
            <ac:cxnSpMk id="179" creationId="{F1333B18-2275-4F7D-80CE-690CC5380054}"/>
          </ac:cxnSpMkLst>
        </pc:cxnChg>
        <pc:cxnChg chg="del topLvl">
          <ac:chgData name="Gael MIGLIORINI" userId="05c3bafb-932f-403b-981e-bebea9100015" providerId="ADAL" clId="{7F96A126-977C-413B-A403-3B7506B25808}" dt="2020-03-24T15:20:39.635" v="3605" actId="478"/>
          <ac:cxnSpMkLst>
            <pc:docMk/>
            <pc:sldMk cId="2061705762" sldId="752"/>
            <ac:cxnSpMk id="180" creationId="{4A70E347-7100-4DC6-8057-4A8F3F8B3EA1}"/>
          </ac:cxnSpMkLst>
        </pc:cxnChg>
        <pc:cxnChg chg="add mod">
          <ac:chgData name="Gael MIGLIORINI" userId="05c3bafb-932f-403b-981e-bebea9100015" providerId="ADAL" clId="{7F96A126-977C-413B-A403-3B7506B25808}" dt="2020-03-24T16:21:22.996" v="4373" actId="1037"/>
          <ac:cxnSpMkLst>
            <pc:docMk/>
            <pc:sldMk cId="2061705762" sldId="752"/>
            <ac:cxnSpMk id="195" creationId="{0428BE2B-1DA7-4DD6-941B-1F65BD7060AF}"/>
          </ac:cxnSpMkLst>
        </pc:cxnChg>
        <pc:cxnChg chg="add mod">
          <ac:chgData name="Gael MIGLIORINI" userId="05c3bafb-932f-403b-981e-bebea9100015" providerId="ADAL" clId="{7F96A126-977C-413B-A403-3B7506B25808}" dt="2020-03-24T16:21:22.996" v="4373" actId="1037"/>
          <ac:cxnSpMkLst>
            <pc:docMk/>
            <pc:sldMk cId="2061705762" sldId="752"/>
            <ac:cxnSpMk id="202" creationId="{1175AEF2-E5CC-4C68-9860-3D313A63000F}"/>
          </ac:cxnSpMkLst>
        </pc:cxnChg>
      </pc:sldChg>
      <pc:sldChg chg="add del">
        <pc:chgData name="Gael MIGLIORINI" userId="05c3bafb-932f-403b-981e-bebea9100015" providerId="ADAL" clId="{7F96A126-977C-413B-A403-3B7506B25808}" dt="2020-03-24T16:10:25.443" v="3895" actId="47"/>
        <pc:sldMkLst>
          <pc:docMk/>
          <pc:sldMk cId="2130537574" sldId="753"/>
        </pc:sldMkLst>
      </pc:sldChg>
      <pc:sldChg chg="addSp delSp modSp add mod">
        <pc:chgData name="Gael MIGLIORINI" userId="05c3bafb-932f-403b-981e-bebea9100015" providerId="ADAL" clId="{7F96A126-977C-413B-A403-3B7506B25808}" dt="2020-03-24T17:00:20.164" v="5670" actId="14100"/>
        <pc:sldMkLst>
          <pc:docMk/>
          <pc:sldMk cId="2473660458" sldId="754"/>
        </pc:sldMkLst>
        <pc:spChg chg="mod">
          <ac:chgData name="Gael MIGLIORINI" userId="05c3bafb-932f-403b-981e-bebea9100015" providerId="ADAL" clId="{7F96A126-977C-413B-A403-3B7506B25808}" dt="2020-03-24T16:10:56.671" v="3906" actId="404"/>
          <ac:spMkLst>
            <pc:docMk/>
            <pc:sldMk cId="2473660458" sldId="754"/>
            <ac:spMk id="58" creationId="{805A7FC7-312F-48F6-9318-1426F8C04865}"/>
          </ac:spMkLst>
        </pc:spChg>
        <pc:spChg chg="add mod ord">
          <ac:chgData name="Gael MIGLIORINI" userId="05c3bafb-932f-403b-981e-bebea9100015" providerId="ADAL" clId="{7F96A126-977C-413B-A403-3B7506B25808}" dt="2020-03-24T17:00:20.164" v="5670" actId="14100"/>
          <ac:spMkLst>
            <pc:docMk/>
            <pc:sldMk cId="2473660458" sldId="754"/>
            <ac:spMk id="69" creationId="{39227152-6BFD-4748-B255-2C56A73AECEB}"/>
          </ac:spMkLst>
        </pc:spChg>
        <pc:spChg chg="del">
          <ac:chgData name="Gael MIGLIORINI" userId="05c3bafb-932f-403b-981e-bebea9100015" providerId="ADAL" clId="{7F96A126-977C-413B-A403-3B7506B25808}" dt="2020-03-24T16:10:34.310" v="3900" actId="478"/>
          <ac:spMkLst>
            <pc:docMk/>
            <pc:sldMk cId="2473660458" sldId="754"/>
            <ac:spMk id="77" creationId="{ADDDC076-B875-42BE-B9BE-C0DDAFB7E1DC}"/>
          </ac:spMkLst>
        </pc:spChg>
        <pc:spChg chg="add mod">
          <ac:chgData name="Gael MIGLIORINI" userId="05c3bafb-932f-403b-981e-bebea9100015" providerId="ADAL" clId="{7F96A126-977C-413B-A403-3B7506B25808}" dt="2020-03-24T16:26:42.666" v="4770" actId="14100"/>
          <ac:spMkLst>
            <pc:docMk/>
            <pc:sldMk cId="2473660458" sldId="754"/>
            <ac:spMk id="78" creationId="{508B3CB1-69D1-4F5C-BE5B-2F108D6F472A}"/>
          </ac:spMkLst>
        </pc:spChg>
        <pc:spChg chg="add mod">
          <ac:chgData name="Gael MIGLIORINI" userId="05c3bafb-932f-403b-981e-bebea9100015" providerId="ADAL" clId="{7F96A126-977C-413B-A403-3B7506B25808}" dt="2020-03-24T16:13:34.238" v="3958" actId="465"/>
          <ac:spMkLst>
            <pc:docMk/>
            <pc:sldMk cId="2473660458" sldId="754"/>
            <ac:spMk id="79" creationId="{1B3B84AB-EFD3-4559-A429-C0BC080B9255}"/>
          </ac:spMkLst>
        </pc:spChg>
        <pc:spChg chg="add mod">
          <ac:chgData name="Gael MIGLIORINI" userId="05c3bafb-932f-403b-981e-bebea9100015" providerId="ADAL" clId="{7F96A126-977C-413B-A403-3B7506B25808}" dt="2020-03-24T16:13:34.238" v="3958" actId="465"/>
          <ac:spMkLst>
            <pc:docMk/>
            <pc:sldMk cId="2473660458" sldId="754"/>
            <ac:spMk id="80" creationId="{BDE0D3E0-0C81-4A63-A5AF-12E09D478428}"/>
          </ac:spMkLst>
        </pc:spChg>
        <pc:spChg chg="mod">
          <ac:chgData name="Gael MIGLIORINI" userId="05c3bafb-932f-403b-981e-bebea9100015" providerId="ADAL" clId="{7F96A126-977C-413B-A403-3B7506B25808}" dt="2020-03-24T16:10:29.870" v="3899" actId="20577"/>
          <ac:spMkLst>
            <pc:docMk/>
            <pc:sldMk cId="2473660458" sldId="754"/>
            <ac:spMk id="81" creationId="{3FE81BF0-C564-4B20-975D-0D68ABA99D24}"/>
          </ac:spMkLst>
        </pc:spChg>
        <pc:spChg chg="add mod">
          <ac:chgData name="Gael MIGLIORINI" userId="05c3bafb-932f-403b-981e-bebea9100015" providerId="ADAL" clId="{7F96A126-977C-413B-A403-3B7506B25808}" dt="2020-03-24T16:25:24.319" v="4690" actId="1036"/>
          <ac:spMkLst>
            <pc:docMk/>
            <pc:sldMk cId="2473660458" sldId="754"/>
            <ac:spMk id="82" creationId="{3461FF79-1709-4D75-AEEA-B9C81172D703}"/>
          </ac:spMkLst>
        </pc:spChg>
        <pc:spChg chg="add mod">
          <ac:chgData name="Gael MIGLIORINI" userId="05c3bafb-932f-403b-981e-bebea9100015" providerId="ADAL" clId="{7F96A126-977C-413B-A403-3B7506B25808}" dt="2020-03-24T16:25:14.033" v="4683" actId="1076"/>
          <ac:spMkLst>
            <pc:docMk/>
            <pc:sldMk cId="2473660458" sldId="754"/>
            <ac:spMk id="83" creationId="{0F78285B-FD4B-4C3D-9F59-7B5C69FDE5B5}"/>
          </ac:spMkLst>
        </pc:spChg>
        <pc:spChg chg="add mod">
          <ac:chgData name="Gael MIGLIORINI" userId="05c3bafb-932f-403b-981e-bebea9100015" providerId="ADAL" clId="{7F96A126-977C-413B-A403-3B7506B25808}" dt="2020-03-24T16:25:14.033" v="4683" actId="1076"/>
          <ac:spMkLst>
            <pc:docMk/>
            <pc:sldMk cId="2473660458" sldId="754"/>
            <ac:spMk id="84" creationId="{7FFAD928-4530-4465-B911-59C0B8DCB229}"/>
          </ac:spMkLst>
        </pc:spChg>
        <pc:spChg chg="add mod">
          <ac:chgData name="Gael MIGLIORINI" userId="05c3bafb-932f-403b-981e-bebea9100015" providerId="ADAL" clId="{7F96A126-977C-413B-A403-3B7506B25808}" dt="2020-03-24T16:26:27.494" v="4769" actId="1036"/>
          <ac:spMkLst>
            <pc:docMk/>
            <pc:sldMk cId="2473660458" sldId="754"/>
            <ac:spMk id="85" creationId="{89017A86-A457-415C-9648-9906F8763929}"/>
          </ac:spMkLst>
        </pc:spChg>
        <pc:spChg chg="add mod">
          <ac:chgData name="Gael MIGLIORINI" userId="05c3bafb-932f-403b-981e-bebea9100015" providerId="ADAL" clId="{7F96A126-977C-413B-A403-3B7506B25808}" dt="2020-03-24T16:19:25.126" v="4247" actId="6549"/>
          <ac:spMkLst>
            <pc:docMk/>
            <pc:sldMk cId="2473660458" sldId="754"/>
            <ac:spMk id="86" creationId="{9EA068BF-D46B-46E6-9B42-CE16E532DCED}"/>
          </ac:spMkLst>
        </pc:spChg>
        <pc:spChg chg="add mod">
          <ac:chgData name="Gael MIGLIORINI" userId="05c3bafb-932f-403b-981e-bebea9100015" providerId="ADAL" clId="{7F96A126-977C-413B-A403-3B7506B25808}" dt="2020-03-24T16:22:07.360" v="4412" actId="20577"/>
          <ac:spMkLst>
            <pc:docMk/>
            <pc:sldMk cId="2473660458" sldId="754"/>
            <ac:spMk id="87" creationId="{A544911B-CE32-4DAF-889E-0EF2606BB025}"/>
          </ac:spMkLst>
        </pc:spChg>
        <pc:spChg chg="add mod">
          <ac:chgData name="Gael MIGLIORINI" userId="05c3bafb-932f-403b-981e-bebea9100015" providerId="ADAL" clId="{7F96A126-977C-413B-A403-3B7506B25808}" dt="2020-03-24T16:25:06.439" v="4682" actId="20577"/>
          <ac:spMkLst>
            <pc:docMk/>
            <pc:sldMk cId="2473660458" sldId="754"/>
            <ac:spMk id="88" creationId="{DF553B9B-788B-49D0-A26A-3874E1ECA870}"/>
          </ac:spMkLst>
        </pc:spChg>
        <pc:spChg chg="add mod">
          <ac:chgData name="Gael MIGLIORINI" userId="05c3bafb-932f-403b-981e-bebea9100015" providerId="ADAL" clId="{7F96A126-977C-413B-A403-3B7506B25808}" dt="2020-03-24T16:25:42.794" v="4706" actId="14100"/>
          <ac:spMkLst>
            <pc:docMk/>
            <pc:sldMk cId="2473660458" sldId="754"/>
            <ac:spMk id="89" creationId="{DC71584D-F67D-4214-9D2B-68FD4211B45F}"/>
          </ac:spMkLst>
        </pc:spChg>
        <pc:spChg chg="add mod">
          <ac:chgData name="Gael MIGLIORINI" userId="05c3bafb-932f-403b-981e-bebea9100015" providerId="ADAL" clId="{7F96A126-977C-413B-A403-3B7506B25808}" dt="2020-03-24T16:25:14.033" v="4683" actId="1076"/>
          <ac:spMkLst>
            <pc:docMk/>
            <pc:sldMk cId="2473660458" sldId="754"/>
            <ac:spMk id="90" creationId="{805C71F5-F381-4FE6-BD5F-5D84B1B70B00}"/>
          </ac:spMkLst>
        </pc:spChg>
        <pc:spChg chg="add mod">
          <ac:chgData name="Gael MIGLIORINI" userId="05c3bafb-932f-403b-981e-bebea9100015" providerId="ADAL" clId="{7F96A126-977C-413B-A403-3B7506B25808}" dt="2020-03-24T16:26:22.576" v="4757" actId="108"/>
          <ac:spMkLst>
            <pc:docMk/>
            <pc:sldMk cId="2473660458" sldId="754"/>
            <ac:spMk id="91" creationId="{09E20208-F776-4C71-B51F-053E2434C2FE}"/>
          </ac:spMkLst>
        </pc:spChg>
        <pc:spChg chg="add mod">
          <ac:chgData name="Gael MIGLIORINI" userId="05c3bafb-932f-403b-981e-bebea9100015" providerId="ADAL" clId="{7F96A126-977C-413B-A403-3B7506B25808}" dt="2020-03-24T16:15:56.540" v="3986" actId="1076"/>
          <ac:spMkLst>
            <pc:docMk/>
            <pc:sldMk cId="2473660458" sldId="754"/>
            <ac:spMk id="92" creationId="{B0EEFE05-264C-4570-8390-094F0D5990EF}"/>
          </ac:spMkLst>
        </pc:spChg>
        <pc:spChg chg="add mod">
          <ac:chgData name="Gael MIGLIORINI" userId="05c3bafb-932f-403b-981e-bebea9100015" providerId="ADAL" clId="{7F96A126-977C-413B-A403-3B7506B25808}" dt="2020-03-24T16:14:12.346" v="3964" actId="1076"/>
          <ac:spMkLst>
            <pc:docMk/>
            <pc:sldMk cId="2473660458" sldId="754"/>
            <ac:spMk id="93" creationId="{557871ED-4758-4F5E-ABEF-759EDD215336}"/>
          </ac:spMkLst>
        </pc:spChg>
        <pc:spChg chg="add del mod">
          <ac:chgData name="Gael MIGLIORINI" userId="05c3bafb-932f-403b-981e-bebea9100015" providerId="ADAL" clId="{7F96A126-977C-413B-A403-3B7506B25808}" dt="2020-03-24T16:14:38.490" v="3973" actId="478"/>
          <ac:spMkLst>
            <pc:docMk/>
            <pc:sldMk cId="2473660458" sldId="754"/>
            <ac:spMk id="94" creationId="{2DCB4EA0-D7B4-4C63-9C0F-D4197CD3A467}"/>
          </ac:spMkLst>
        </pc:spChg>
        <pc:spChg chg="add mod">
          <ac:chgData name="Gael MIGLIORINI" userId="05c3bafb-932f-403b-981e-bebea9100015" providerId="ADAL" clId="{7F96A126-977C-413B-A403-3B7506B25808}" dt="2020-03-24T16:15:03.763" v="3979" actId="1076"/>
          <ac:spMkLst>
            <pc:docMk/>
            <pc:sldMk cId="2473660458" sldId="754"/>
            <ac:spMk id="95" creationId="{4B7AB8E5-8048-48C6-9CBE-1F6D0DD4E3AD}"/>
          </ac:spMkLst>
        </pc:spChg>
        <pc:spChg chg="add mod">
          <ac:chgData name="Gael MIGLIORINI" userId="05c3bafb-932f-403b-981e-bebea9100015" providerId="ADAL" clId="{7F96A126-977C-413B-A403-3B7506B25808}" dt="2020-03-24T16:16:57.173" v="4080" actId="1076"/>
          <ac:spMkLst>
            <pc:docMk/>
            <pc:sldMk cId="2473660458" sldId="754"/>
            <ac:spMk id="96" creationId="{6966BEE6-2E59-4A46-B254-018CAB6A4170}"/>
          </ac:spMkLst>
        </pc:spChg>
        <pc:spChg chg="add mod">
          <ac:chgData name="Gael MIGLIORINI" userId="05c3bafb-932f-403b-981e-bebea9100015" providerId="ADAL" clId="{7F96A126-977C-413B-A403-3B7506B25808}" dt="2020-03-24T16:26:45.617" v="4771" actId="1076"/>
          <ac:spMkLst>
            <pc:docMk/>
            <pc:sldMk cId="2473660458" sldId="754"/>
            <ac:spMk id="97" creationId="{FA462244-3726-4AF2-8A90-4885BE0B3B0A}"/>
          </ac:spMkLst>
        </pc:spChg>
        <pc:spChg chg="add mod">
          <ac:chgData name="Gael MIGLIORINI" userId="05c3bafb-932f-403b-981e-bebea9100015" providerId="ADAL" clId="{7F96A126-977C-413B-A403-3B7506B25808}" dt="2020-03-24T16:17:01.254" v="4085" actId="1035"/>
          <ac:spMkLst>
            <pc:docMk/>
            <pc:sldMk cId="2473660458" sldId="754"/>
            <ac:spMk id="98" creationId="{D60EF575-493F-40CD-BDD2-FD913179B6FA}"/>
          </ac:spMkLst>
        </pc:spChg>
        <pc:spChg chg="add del">
          <ac:chgData name="Gael MIGLIORINI" userId="05c3bafb-932f-403b-981e-bebea9100015" providerId="ADAL" clId="{7F96A126-977C-413B-A403-3B7506B25808}" dt="2020-03-24T16:15:35.488" v="3984" actId="478"/>
          <ac:spMkLst>
            <pc:docMk/>
            <pc:sldMk cId="2473660458" sldId="754"/>
            <ac:spMk id="99" creationId="{CDAA05EC-FE8E-48DB-8C51-9ACD051F0B3E}"/>
          </ac:spMkLst>
        </pc:spChg>
        <pc:spChg chg="add mod">
          <ac:chgData name="Gael MIGLIORINI" userId="05c3bafb-932f-403b-981e-bebea9100015" providerId="ADAL" clId="{7F96A126-977C-413B-A403-3B7506B25808}" dt="2020-03-24T16:20:59.554" v="4343" actId="1076"/>
          <ac:spMkLst>
            <pc:docMk/>
            <pc:sldMk cId="2473660458" sldId="754"/>
            <ac:spMk id="101" creationId="{E3D53D39-CB1B-4129-878D-A4B60B1804EF}"/>
          </ac:spMkLst>
        </pc:spChg>
        <pc:spChg chg="mod">
          <ac:chgData name="Gael MIGLIORINI" userId="05c3bafb-932f-403b-981e-bebea9100015" providerId="ADAL" clId="{7F96A126-977C-413B-A403-3B7506B25808}" dt="2020-03-24T16:18:30.402" v="4148" actId="20577"/>
          <ac:spMkLst>
            <pc:docMk/>
            <pc:sldMk cId="2473660458" sldId="754"/>
            <ac:spMk id="102" creationId="{62EA64F2-D2F4-4E02-A290-E01F7E5E56A7}"/>
          </ac:spMkLst>
        </pc:spChg>
        <pc:spChg chg="add mod">
          <ac:chgData name="Gael MIGLIORINI" userId="05c3bafb-932f-403b-981e-bebea9100015" providerId="ADAL" clId="{7F96A126-977C-413B-A403-3B7506B25808}" dt="2020-03-24T16:22:55.608" v="4499" actId="571"/>
          <ac:spMkLst>
            <pc:docMk/>
            <pc:sldMk cId="2473660458" sldId="754"/>
            <ac:spMk id="103" creationId="{9D820C7B-A340-4911-9D95-1359D80BAA22}"/>
          </ac:spMkLst>
        </pc:spChg>
        <pc:spChg chg="add mod">
          <ac:chgData name="Gael MIGLIORINI" userId="05c3bafb-932f-403b-981e-bebea9100015" providerId="ADAL" clId="{7F96A126-977C-413B-A403-3B7506B25808}" dt="2020-03-24T16:30:45.602" v="5047" actId="207"/>
          <ac:spMkLst>
            <pc:docMk/>
            <pc:sldMk cId="2473660458" sldId="754"/>
            <ac:spMk id="104" creationId="{9771FCE8-83DF-48D1-B049-6712081086A6}"/>
          </ac:spMkLst>
        </pc:spChg>
        <pc:spChg chg="del">
          <ac:chgData name="Gael MIGLIORINI" userId="05c3bafb-932f-403b-981e-bebea9100015" providerId="ADAL" clId="{7F96A126-977C-413B-A403-3B7506B25808}" dt="2020-03-24T16:11:11.020" v="3911" actId="478"/>
          <ac:spMkLst>
            <pc:docMk/>
            <pc:sldMk cId="2473660458" sldId="754"/>
            <ac:spMk id="127" creationId="{9A7FE4E4-8DD4-4C6F-9350-D4B37558AC48}"/>
          </ac:spMkLst>
        </pc:spChg>
        <pc:spChg chg="mod">
          <ac:chgData name="Gael MIGLIORINI" userId="05c3bafb-932f-403b-981e-bebea9100015" providerId="ADAL" clId="{7F96A126-977C-413B-A403-3B7506B25808}" dt="2020-03-24T16:31:29.880" v="5060" actId="1076"/>
          <ac:spMkLst>
            <pc:docMk/>
            <pc:sldMk cId="2473660458" sldId="754"/>
            <ac:spMk id="132" creationId="{3F042C30-DFE0-4272-B356-381FCB427F09}"/>
          </ac:spMkLst>
        </pc:spChg>
        <pc:spChg chg="del">
          <ac:chgData name="Gael MIGLIORINI" userId="05c3bafb-932f-403b-981e-bebea9100015" providerId="ADAL" clId="{7F96A126-977C-413B-A403-3B7506B25808}" dt="2020-03-24T16:15:15.883" v="3981" actId="478"/>
          <ac:spMkLst>
            <pc:docMk/>
            <pc:sldMk cId="2473660458" sldId="754"/>
            <ac:spMk id="133" creationId="{45C32EC8-19D7-4BAF-997D-A12768F06746}"/>
          </ac:spMkLst>
        </pc:spChg>
        <pc:spChg chg="del">
          <ac:chgData name="Gael MIGLIORINI" userId="05c3bafb-932f-403b-981e-bebea9100015" providerId="ADAL" clId="{7F96A126-977C-413B-A403-3B7506B25808}" dt="2020-03-24T16:13:53.871" v="3961" actId="478"/>
          <ac:spMkLst>
            <pc:docMk/>
            <pc:sldMk cId="2473660458" sldId="754"/>
            <ac:spMk id="135" creationId="{D56D9CDE-6A2E-4176-AADC-E094DFFCEE12}"/>
          </ac:spMkLst>
        </pc:spChg>
        <pc:spChg chg="del">
          <ac:chgData name="Gael MIGLIORINI" userId="05c3bafb-932f-403b-981e-bebea9100015" providerId="ADAL" clId="{7F96A126-977C-413B-A403-3B7506B25808}" dt="2020-03-24T16:13:55.425" v="3962" actId="478"/>
          <ac:spMkLst>
            <pc:docMk/>
            <pc:sldMk cId="2473660458" sldId="754"/>
            <ac:spMk id="136" creationId="{5BEE479B-6ED2-4BB7-905C-8DA9835CAC38}"/>
          </ac:spMkLst>
        </pc:spChg>
        <pc:spChg chg="mod">
          <ac:chgData name="Gael MIGLIORINI" userId="05c3bafb-932f-403b-981e-bebea9100015" providerId="ADAL" clId="{7F96A126-977C-413B-A403-3B7506B25808}" dt="2020-03-24T16:31:20.056" v="5057" actId="20577"/>
          <ac:spMkLst>
            <pc:docMk/>
            <pc:sldMk cId="2473660458" sldId="754"/>
            <ac:spMk id="152" creationId="{C4AE2089-56C1-490D-9106-4C5DB6C093EF}"/>
          </ac:spMkLst>
        </pc:spChg>
        <pc:spChg chg="del">
          <ac:chgData name="Gael MIGLIORINI" userId="05c3bafb-932f-403b-981e-bebea9100015" providerId="ADAL" clId="{7F96A126-977C-413B-A403-3B7506B25808}" dt="2020-03-24T16:11:20.011" v="3913" actId="478"/>
          <ac:spMkLst>
            <pc:docMk/>
            <pc:sldMk cId="2473660458" sldId="754"/>
            <ac:spMk id="153" creationId="{0EDCDB08-F643-4E30-9FAF-ED15BA5BD7EC}"/>
          </ac:spMkLst>
        </pc:spChg>
        <pc:spChg chg="mod">
          <ac:chgData name="Gael MIGLIORINI" userId="05c3bafb-932f-403b-981e-bebea9100015" providerId="ADAL" clId="{7F96A126-977C-413B-A403-3B7506B25808}" dt="2020-03-24T16:31:27.575" v="5059" actId="1076"/>
          <ac:spMkLst>
            <pc:docMk/>
            <pc:sldMk cId="2473660458" sldId="754"/>
            <ac:spMk id="155" creationId="{54390D88-BAEC-45F6-860E-B7C15CC93EE1}"/>
          </ac:spMkLst>
        </pc:spChg>
        <pc:spChg chg="mod">
          <ac:chgData name="Gael MIGLIORINI" userId="05c3bafb-932f-403b-981e-bebea9100015" providerId="ADAL" clId="{7F96A126-977C-413B-A403-3B7506B25808}" dt="2020-03-24T16:16:50.442" v="4079" actId="1035"/>
          <ac:spMkLst>
            <pc:docMk/>
            <pc:sldMk cId="2473660458" sldId="754"/>
            <ac:spMk id="157" creationId="{5A812700-9F39-407D-8E54-F4CF90F52C38}"/>
          </ac:spMkLst>
        </pc:spChg>
        <pc:spChg chg="mod">
          <ac:chgData name="Gael MIGLIORINI" userId="05c3bafb-932f-403b-981e-bebea9100015" providerId="ADAL" clId="{7F96A126-977C-413B-A403-3B7506B25808}" dt="2020-03-24T16:31:23.952" v="5058" actId="1076"/>
          <ac:spMkLst>
            <pc:docMk/>
            <pc:sldMk cId="2473660458" sldId="754"/>
            <ac:spMk id="158" creationId="{D5CDF767-9AB2-45BD-9F52-99D6A700871C}"/>
          </ac:spMkLst>
        </pc:spChg>
        <pc:spChg chg="del">
          <ac:chgData name="Gael MIGLIORINI" userId="05c3bafb-932f-403b-981e-bebea9100015" providerId="ADAL" clId="{7F96A126-977C-413B-A403-3B7506B25808}" dt="2020-03-24T16:14:57.352" v="3977" actId="478"/>
          <ac:spMkLst>
            <pc:docMk/>
            <pc:sldMk cId="2473660458" sldId="754"/>
            <ac:spMk id="190" creationId="{EF895E5E-0B6F-4143-BBBF-9C318C2560E5}"/>
          </ac:spMkLst>
        </pc:spChg>
        <pc:spChg chg="mod">
          <ac:chgData name="Gael MIGLIORINI" userId="05c3bafb-932f-403b-981e-bebea9100015" providerId="ADAL" clId="{7F96A126-977C-413B-A403-3B7506B25808}" dt="2020-03-24T16:12:15.872" v="3927" actId="1076"/>
          <ac:spMkLst>
            <pc:docMk/>
            <pc:sldMk cId="2473660458" sldId="754"/>
            <ac:spMk id="198" creationId="{960F84B7-BD69-4DE5-BA2F-98D80F32D547}"/>
          </ac:spMkLst>
        </pc:spChg>
        <pc:spChg chg="mod">
          <ac:chgData name="Gael MIGLIORINI" userId="05c3bafb-932f-403b-981e-bebea9100015" providerId="ADAL" clId="{7F96A126-977C-413B-A403-3B7506B25808}" dt="2020-03-24T16:12:15.872" v="3927" actId="1076"/>
          <ac:spMkLst>
            <pc:docMk/>
            <pc:sldMk cId="2473660458" sldId="754"/>
            <ac:spMk id="199" creationId="{2DF6C84E-E539-4054-A23B-A5E345EA6220}"/>
          </ac:spMkLst>
        </pc:spChg>
        <pc:spChg chg="mod ord">
          <ac:chgData name="Gael MIGLIORINI" userId="05c3bafb-932f-403b-981e-bebea9100015" providerId="ADAL" clId="{7F96A126-977C-413B-A403-3B7506B25808}" dt="2020-03-24T17:00:13.331" v="5667" actId="167"/>
          <ac:spMkLst>
            <pc:docMk/>
            <pc:sldMk cId="2473660458" sldId="754"/>
            <ac:spMk id="205" creationId="{25EE1648-DFAC-417E-865B-E3565584E2A4}"/>
          </ac:spMkLst>
        </pc:spChg>
        <pc:spChg chg="mod">
          <ac:chgData name="Gael MIGLIORINI" userId="05c3bafb-932f-403b-981e-bebea9100015" providerId="ADAL" clId="{7F96A126-977C-413B-A403-3B7506B25808}" dt="2020-03-24T16:17:23.986" v="4109" actId="20577"/>
          <ac:spMkLst>
            <pc:docMk/>
            <pc:sldMk cId="2473660458" sldId="754"/>
            <ac:spMk id="206" creationId="{CA35EC71-1C4C-4131-BC46-57079473B935}"/>
          </ac:spMkLst>
        </pc:spChg>
        <pc:spChg chg="del">
          <ac:chgData name="Gael MIGLIORINI" userId="05c3bafb-932f-403b-981e-bebea9100015" providerId="ADAL" clId="{7F96A126-977C-413B-A403-3B7506B25808}" dt="2020-03-24T16:14:59.402" v="3978" actId="478"/>
          <ac:spMkLst>
            <pc:docMk/>
            <pc:sldMk cId="2473660458" sldId="754"/>
            <ac:spMk id="212" creationId="{662A115B-91EA-4106-B1F9-39B3150F0B84}"/>
          </ac:spMkLst>
        </pc:spChg>
        <pc:grpChg chg="add mod">
          <ac:chgData name="Gael MIGLIORINI" userId="05c3bafb-932f-403b-981e-bebea9100015" providerId="ADAL" clId="{7F96A126-977C-413B-A403-3B7506B25808}" dt="2020-03-24T16:11:06.941" v="3910" actId="1076"/>
          <ac:grpSpMkLst>
            <pc:docMk/>
            <pc:sldMk cId="2473660458" sldId="754"/>
            <ac:grpSpMk id="56" creationId="{4B329D15-69B8-4246-A9E5-3E5E8BA45662}"/>
          </ac:grpSpMkLst>
        </pc:grpChg>
        <pc:grpChg chg="del">
          <ac:chgData name="Gael MIGLIORINI" userId="05c3bafb-932f-403b-981e-bebea9100015" providerId="ADAL" clId="{7F96A126-977C-413B-A403-3B7506B25808}" dt="2020-03-24T16:11:11.020" v="3911" actId="478"/>
          <ac:grpSpMkLst>
            <pc:docMk/>
            <pc:sldMk cId="2473660458" sldId="754"/>
            <ac:grpSpMk id="141" creationId="{27E9F2B6-BB12-45DA-A1F5-C823EF8A740F}"/>
          </ac:grpSpMkLst>
        </pc:grpChg>
        <pc:grpChg chg="del">
          <ac:chgData name="Gael MIGLIORINI" userId="05c3bafb-932f-403b-981e-bebea9100015" providerId="ADAL" clId="{7F96A126-977C-413B-A403-3B7506B25808}" dt="2020-03-24T16:11:14.207" v="3912" actId="478"/>
          <ac:grpSpMkLst>
            <pc:docMk/>
            <pc:sldMk cId="2473660458" sldId="754"/>
            <ac:grpSpMk id="181" creationId="{77151BA6-1138-4B86-94A5-CA06BBCF9444}"/>
          </ac:grpSpMkLst>
        </pc:grpChg>
        <pc:grpChg chg="mod">
          <ac:chgData name="Gael MIGLIORINI" userId="05c3bafb-932f-403b-981e-bebea9100015" providerId="ADAL" clId="{7F96A126-977C-413B-A403-3B7506B25808}" dt="2020-03-24T16:17:01.254" v="4085" actId="1035"/>
          <ac:grpSpMkLst>
            <pc:docMk/>
            <pc:sldMk cId="2473660458" sldId="754"/>
            <ac:grpSpMk id="184" creationId="{0E4CD365-A519-46BB-A4D8-1141BC9CAB04}"/>
          </ac:grpSpMkLst>
        </pc:grpChg>
        <pc:picChg chg="add mod">
          <ac:chgData name="Gael MIGLIORINI" userId="05c3bafb-932f-403b-981e-bebea9100015" providerId="ADAL" clId="{7F96A126-977C-413B-A403-3B7506B25808}" dt="2020-03-24T16:17:51.291" v="4131" actId="1076"/>
          <ac:picMkLst>
            <pc:docMk/>
            <pc:sldMk cId="2473660458" sldId="754"/>
            <ac:picMk id="100" creationId="{FC8E52DE-51AC-4CC3-911F-78FB7F47D9D1}"/>
          </ac:picMkLst>
        </pc:picChg>
        <pc:cxnChg chg="add mod">
          <ac:chgData name="Gael MIGLIORINI" userId="05c3bafb-932f-403b-981e-bebea9100015" providerId="ADAL" clId="{7F96A126-977C-413B-A403-3B7506B25808}" dt="2020-03-24T16:16:50.442" v="4079" actId="1035"/>
          <ac:cxnSpMkLst>
            <pc:docMk/>
            <pc:sldMk cId="2473660458" sldId="754"/>
            <ac:cxnSpMk id="72" creationId="{AFB72FDA-A5E2-4034-B705-0BCA45BABE7F}"/>
          </ac:cxnSpMkLst>
        </pc:cxnChg>
        <pc:cxnChg chg="mod">
          <ac:chgData name="Gael MIGLIORINI" userId="05c3bafb-932f-403b-981e-bebea9100015" providerId="ADAL" clId="{7F96A126-977C-413B-A403-3B7506B25808}" dt="2020-03-24T16:16:50.442" v="4079" actId="1035"/>
          <ac:cxnSpMkLst>
            <pc:docMk/>
            <pc:sldMk cId="2473660458" sldId="754"/>
            <ac:cxnSpMk id="179" creationId="{F1333B18-2275-4F7D-80CE-690CC5380054}"/>
          </ac:cxnSpMkLst>
        </pc:cxnChg>
        <pc:cxnChg chg="del">
          <ac:chgData name="Gael MIGLIORINI" userId="05c3bafb-932f-403b-981e-bebea9100015" providerId="ADAL" clId="{7F96A126-977C-413B-A403-3B7506B25808}" dt="2020-03-24T16:12:02.822" v="3926" actId="478"/>
          <ac:cxnSpMkLst>
            <pc:docMk/>
            <pc:sldMk cId="2473660458" sldId="754"/>
            <ac:cxnSpMk id="195" creationId="{0428BE2B-1DA7-4DD6-941B-1F65BD7060AF}"/>
          </ac:cxnSpMkLst>
        </pc:cxnChg>
        <pc:cxnChg chg="mod">
          <ac:chgData name="Gael MIGLIORINI" userId="05c3bafb-932f-403b-981e-bebea9100015" providerId="ADAL" clId="{7F96A126-977C-413B-A403-3B7506B25808}" dt="2020-03-24T16:12:15.872" v="3927" actId="1076"/>
          <ac:cxnSpMkLst>
            <pc:docMk/>
            <pc:sldMk cId="2473660458" sldId="754"/>
            <ac:cxnSpMk id="202" creationId="{1175AEF2-E5CC-4C68-9860-3D313A63000F}"/>
          </ac:cxnSpMkLst>
        </pc:cxnChg>
      </pc:sldChg>
      <pc:sldMasterChg chg="delSldLayout">
        <pc:chgData name="Gael MIGLIORINI" userId="05c3bafb-932f-403b-981e-bebea9100015" providerId="ADAL" clId="{7F96A126-977C-413B-A403-3B7506B25808}" dt="2020-03-24T13:16:35.365" v="136" actId="47"/>
        <pc:sldMasterMkLst>
          <pc:docMk/>
          <pc:sldMasterMk cId="813269128" sldId="2147483648"/>
        </pc:sldMasterMkLst>
        <pc:sldLayoutChg chg="del">
          <pc:chgData name="Gael MIGLIORINI" userId="05c3bafb-932f-403b-981e-bebea9100015" providerId="ADAL" clId="{7F96A126-977C-413B-A403-3B7506B25808}" dt="2020-03-24T13:13:46.304" v="3" actId="47"/>
          <pc:sldLayoutMkLst>
            <pc:docMk/>
            <pc:sldMasterMk cId="813269128" sldId="2147483648"/>
            <pc:sldLayoutMk cId="3040578" sldId="2147483726"/>
          </pc:sldLayoutMkLst>
        </pc:sldLayoutChg>
        <pc:sldLayoutChg chg="del">
          <pc:chgData name="Gael MIGLIORINI" userId="05c3bafb-932f-403b-981e-bebea9100015" providerId="ADAL" clId="{7F96A126-977C-413B-A403-3B7506B25808}" dt="2020-03-24T13:16:35.365" v="136" actId="47"/>
          <pc:sldLayoutMkLst>
            <pc:docMk/>
            <pc:sldMasterMk cId="813269128" sldId="2147483648"/>
            <pc:sldLayoutMk cId="1447989268" sldId="2147483726"/>
          </pc:sldLayoutMkLst>
        </pc:sldLayoutChg>
      </pc:sldMasterChg>
    </pc:docChg>
  </pc:docChgLst>
  <pc:docChgLst>
    <pc:chgData name="Gael MIGLIORINI" userId="05c3bafb-932f-403b-981e-bebea9100015" providerId="ADAL" clId="{E39900F4-542F-4F3A-9F9D-5BB88CABEC8E}"/>
    <pc:docChg chg="undo custSel mod addSld delSld modSld">
      <pc:chgData name="Gael MIGLIORINI" userId="05c3bafb-932f-403b-981e-bebea9100015" providerId="ADAL" clId="{E39900F4-542F-4F3A-9F9D-5BB88CABEC8E}" dt="2020-02-03T09:59:19.727" v="781" actId="20577"/>
      <pc:docMkLst>
        <pc:docMk/>
      </pc:docMkLst>
      <pc:sldChg chg="modSp">
        <pc:chgData name="Gael MIGLIORINI" userId="05c3bafb-932f-403b-981e-bebea9100015" providerId="ADAL" clId="{E39900F4-542F-4F3A-9F9D-5BB88CABEC8E}" dt="2020-02-03T09:59:19.727" v="781" actId="20577"/>
        <pc:sldMkLst>
          <pc:docMk/>
          <pc:sldMk cId="457106895" sldId="256"/>
        </pc:sldMkLst>
        <pc:spChg chg="mod">
          <ac:chgData name="Gael MIGLIORINI" userId="05c3bafb-932f-403b-981e-bebea9100015" providerId="ADAL" clId="{E39900F4-542F-4F3A-9F9D-5BB88CABEC8E}" dt="2020-02-03T09:59:19.727" v="781" actId="20577"/>
          <ac:spMkLst>
            <pc:docMk/>
            <pc:sldMk cId="457106895" sldId="256"/>
            <ac:spMk id="4" creationId="{F7DA4EF6-1018-4D5B-B8A7-898E37C2CCFE}"/>
          </ac:spMkLst>
        </pc:spChg>
      </pc:sldChg>
      <pc:sldChg chg="add del">
        <pc:chgData name="Gael MIGLIORINI" userId="05c3bafb-932f-403b-981e-bebea9100015" providerId="ADAL" clId="{E39900F4-542F-4F3A-9F9D-5BB88CABEC8E}" dt="2020-02-03T09:57:22.598" v="719" actId="47"/>
        <pc:sldMkLst>
          <pc:docMk/>
          <pc:sldMk cId="2953161957" sldId="270"/>
        </pc:sldMkLst>
      </pc:sldChg>
      <pc:sldChg chg="add del">
        <pc:chgData name="Gael MIGLIORINI" userId="05c3bafb-932f-403b-981e-bebea9100015" providerId="ADAL" clId="{E39900F4-542F-4F3A-9F9D-5BB88CABEC8E}" dt="2020-02-03T09:57:22.598" v="719" actId="47"/>
        <pc:sldMkLst>
          <pc:docMk/>
          <pc:sldMk cId="3656161686" sldId="271"/>
        </pc:sldMkLst>
      </pc:sldChg>
      <pc:sldChg chg="add del">
        <pc:chgData name="Gael MIGLIORINI" userId="05c3bafb-932f-403b-981e-bebea9100015" providerId="ADAL" clId="{E39900F4-542F-4F3A-9F9D-5BB88CABEC8E}" dt="2020-02-03T09:57:22.598" v="719" actId="47"/>
        <pc:sldMkLst>
          <pc:docMk/>
          <pc:sldMk cId="68918038" sldId="272"/>
        </pc:sldMkLst>
      </pc:sldChg>
      <pc:sldChg chg="addSp modSp">
        <pc:chgData name="Gael MIGLIORINI" userId="05c3bafb-932f-403b-981e-bebea9100015" providerId="ADAL" clId="{E39900F4-542F-4F3A-9F9D-5BB88CABEC8E}" dt="2020-02-03T09:25:38.606" v="90" actId="1076"/>
        <pc:sldMkLst>
          <pc:docMk/>
          <pc:sldMk cId="3786705085" sldId="720"/>
        </pc:sldMkLst>
        <pc:spChg chg="add mod">
          <ac:chgData name="Gael MIGLIORINI" userId="05c3bafb-932f-403b-981e-bebea9100015" providerId="ADAL" clId="{E39900F4-542F-4F3A-9F9D-5BB88CABEC8E}" dt="2020-02-03T09:25:38.606" v="90" actId="1076"/>
          <ac:spMkLst>
            <pc:docMk/>
            <pc:sldMk cId="3786705085" sldId="720"/>
            <ac:spMk id="35" creationId="{B29010CD-61B5-4B67-A00C-95ED46BADA19}"/>
          </ac:spMkLst>
        </pc:spChg>
      </pc:sldChg>
      <pc:sldChg chg="addSp delSp modSp">
        <pc:chgData name="Gael MIGLIORINI" userId="05c3bafb-932f-403b-981e-bebea9100015" providerId="ADAL" clId="{E39900F4-542F-4F3A-9F9D-5BB88CABEC8E}" dt="2020-02-03T09:25:05.950" v="79" actId="478"/>
        <pc:sldMkLst>
          <pc:docMk/>
          <pc:sldMk cId="1554334569" sldId="721"/>
        </pc:sldMkLst>
        <pc:spChg chg="add mod">
          <ac:chgData name="Gael MIGLIORINI" userId="05c3bafb-932f-403b-981e-bebea9100015" providerId="ADAL" clId="{E39900F4-542F-4F3A-9F9D-5BB88CABEC8E}" dt="2020-02-03T09:25:02.686" v="77" actId="1076"/>
          <ac:spMkLst>
            <pc:docMk/>
            <pc:sldMk cId="1554334569" sldId="721"/>
            <ac:spMk id="29" creationId="{70525FC9-37F5-4780-8E87-A220F99BBB0F}"/>
          </ac:spMkLst>
        </pc:spChg>
        <pc:spChg chg="add del">
          <ac:chgData name="Gael MIGLIORINI" userId="05c3bafb-932f-403b-981e-bebea9100015" providerId="ADAL" clId="{E39900F4-542F-4F3A-9F9D-5BB88CABEC8E}" dt="2020-02-03T09:25:05.950" v="79" actId="478"/>
          <ac:spMkLst>
            <pc:docMk/>
            <pc:sldMk cId="1554334569" sldId="721"/>
            <ac:spMk id="30" creationId="{44539549-BE26-49CF-85FA-1CB0997D5294}"/>
          </ac:spMkLst>
        </pc:spChg>
      </pc:sldChg>
      <pc:sldChg chg="addSp delSp modSp">
        <pc:chgData name="Gael MIGLIORINI" userId="05c3bafb-932f-403b-981e-bebea9100015" providerId="ADAL" clId="{E39900F4-542F-4F3A-9F9D-5BB88CABEC8E}" dt="2020-02-03T09:22:51.901" v="26" actId="1038"/>
        <pc:sldMkLst>
          <pc:docMk/>
          <pc:sldMk cId="568605242" sldId="722"/>
        </pc:sldMkLst>
        <pc:spChg chg="mod">
          <ac:chgData name="Gael MIGLIORINI" userId="05c3bafb-932f-403b-981e-bebea9100015" providerId="ADAL" clId="{E39900F4-542F-4F3A-9F9D-5BB88CABEC8E}" dt="2020-02-03T09:22:25.404" v="15" actId="14100"/>
          <ac:spMkLst>
            <pc:docMk/>
            <pc:sldMk cId="568605242" sldId="722"/>
            <ac:spMk id="80" creationId="{839A66B1-29AF-48EC-ACB8-4BA69A6A1FF5}"/>
          </ac:spMkLst>
        </pc:spChg>
        <pc:picChg chg="del">
          <ac:chgData name="Gael MIGLIORINI" userId="05c3bafb-932f-403b-981e-bebea9100015" providerId="ADAL" clId="{E39900F4-542F-4F3A-9F9D-5BB88CABEC8E}" dt="2020-02-03T09:22:41.141" v="18" actId="478"/>
          <ac:picMkLst>
            <pc:docMk/>
            <pc:sldMk cId="568605242" sldId="722"/>
            <ac:picMk id="44" creationId="{BA08DD87-4345-4D40-934B-4036F45A9605}"/>
          </ac:picMkLst>
        </pc:picChg>
        <pc:picChg chg="del">
          <ac:chgData name="Gael MIGLIORINI" userId="05c3bafb-932f-403b-981e-bebea9100015" providerId="ADAL" clId="{E39900F4-542F-4F3A-9F9D-5BB88CABEC8E}" dt="2020-02-03T09:22:41.895" v="19" actId="478"/>
          <ac:picMkLst>
            <pc:docMk/>
            <pc:sldMk cId="568605242" sldId="722"/>
            <ac:picMk id="46" creationId="{3266A704-98E3-4084-8C94-B0E16607B7FA}"/>
          </ac:picMkLst>
        </pc:picChg>
        <pc:picChg chg="add mod">
          <ac:chgData name="Gael MIGLIORINI" userId="05c3bafb-932f-403b-981e-bebea9100015" providerId="ADAL" clId="{E39900F4-542F-4F3A-9F9D-5BB88CABEC8E}" dt="2020-02-03T09:22:44.949" v="21" actId="1076"/>
          <ac:picMkLst>
            <pc:docMk/>
            <pc:sldMk cId="568605242" sldId="722"/>
            <ac:picMk id="83" creationId="{4805B5A7-E336-480F-87DD-D75937BF36F6}"/>
          </ac:picMkLst>
        </pc:picChg>
        <pc:picChg chg="add mod">
          <ac:chgData name="Gael MIGLIORINI" userId="05c3bafb-932f-403b-981e-bebea9100015" providerId="ADAL" clId="{E39900F4-542F-4F3A-9F9D-5BB88CABEC8E}" dt="2020-02-03T09:22:51.901" v="26" actId="1038"/>
          <ac:picMkLst>
            <pc:docMk/>
            <pc:sldMk cId="568605242" sldId="722"/>
            <ac:picMk id="85" creationId="{21E9945F-8209-4B03-AE42-B7C4D82FBB62}"/>
          </ac:picMkLst>
        </pc:picChg>
      </pc:sldChg>
      <pc:sldChg chg="addSp delSp modSp modAnim">
        <pc:chgData name="Gael MIGLIORINI" userId="05c3bafb-932f-403b-981e-bebea9100015" providerId="ADAL" clId="{E39900F4-542F-4F3A-9F9D-5BB88CABEC8E}" dt="2020-02-03T09:24:44.325" v="66" actId="13822"/>
        <pc:sldMkLst>
          <pc:docMk/>
          <pc:sldMk cId="2577503135" sldId="729"/>
        </pc:sldMkLst>
        <pc:spChg chg="add mod">
          <ac:chgData name="Gael MIGLIORINI" userId="05c3bafb-932f-403b-981e-bebea9100015" providerId="ADAL" clId="{E39900F4-542F-4F3A-9F9D-5BB88CABEC8E}" dt="2020-02-03T09:24:44.325" v="66" actId="13822"/>
          <ac:spMkLst>
            <pc:docMk/>
            <pc:sldMk cId="2577503135" sldId="729"/>
            <ac:spMk id="80" creationId="{17320ED9-B6E1-4AD9-9EC6-0771D5D1179D}"/>
          </ac:spMkLst>
        </pc:spChg>
        <pc:picChg chg="add del">
          <ac:chgData name="Gael MIGLIORINI" userId="05c3bafb-932f-403b-981e-bebea9100015" providerId="ADAL" clId="{E39900F4-542F-4F3A-9F9D-5BB88CABEC8E}" dt="2020-02-03T09:23:02.929" v="29" actId="478"/>
          <ac:picMkLst>
            <pc:docMk/>
            <pc:sldMk cId="2577503135" sldId="729"/>
            <ac:picMk id="18" creationId="{68C495D0-6CD7-438B-8F6B-743DB0E73635}"/>
          </ac:picMkLst>
        </pc:picChg>
        <pc:picChg chg="add del mod">
          <ac:chgData name="Gael MIGLIORINI" userId="05c3bafb-932f-403b-981e-bebea9100015" providerId="ADAL" clId="{E39900F4-542F-4F3A-9F9D-5BB88CABEC8E}" dt="2020-02-03T09:23:18.015" v="38" actId="478"/>
          <ac:picMkLst>
            <pc:docMk/>
            <pc:sldMk cId="2577503135" sldId="729"/>
            <ac:picMk id="76" creationId="{E947EA2F-B0F2-48CC-8C67-EAAED7F5D36C}"/>
          </ac:picMkLst>
        </pc:picChg>
        <pc:picChg chg="add del mod">
          <ac:chgData name="Gael MIGLIORINI" userId="05c3bafb-932f-403b-981e-bebea9100015" providerId="ADAL" clId="{E39900F4-542F-4F3A-9F9D-5BB88CABEC8E}" dt="2020-02-03T09:23:17.224" v="37" actId="478"/>
          <ac:picMkLst>
            <pc:docMk/>
            <pc:sldMk cId="2577503135" sldId="729"/>
            <ac:picMk id="79" creationId="{C8506646-6A73-4B4B-B0D6-4269B66B0837}"/>
          </ac:picMkLst>
        </pc:picChg>
      </pc:sldChg>
      <pc:sldChg chg="addSp delSp modSp mod setBg">
        <pc:chgData name="Gael MIGLIORINI" userId="05c3bafb-932f-403b-981e-bebea9100015" providerId="ADAL" clId="{E39900F4-542F-4F3A-9F9D-5BB88CABEC8E}" dt="2020-02-03T09:47:38.292" v="643" actId="313"/>
        <pc:sldMkLst>
          <pc:docMk/>
          <pc:sldMk cId="1374551518" sldId="731"/>
        </pc:sldMkLst>
        <pc:spChg chg="mod ord">
          <ac:chgData name="Gael MIGLIORINI" userId="05c3bafb-932f-403b-981e-bebea9100015" providerId="ADAL" clId="{E39900F4-542F-4F3A-9F9D-5BB88CABEC8E}" dt="2020-02-03T09:31:54.044" v="172" actId="26606"/>
          <ac:spMkLst>
            <pc:docMk/>
            <pc:sldMk cId="1374551518" sldId="731"/>
            <ac:spMk id="3" creationId="{0D0C88AF-C7A7-4D1B-A07B-E55356659288}"/>
          </ac:spMkLst>
        </pc:spChg>
        <pc:spChg chg="mod">
          <ac:chgData name="Gael MIGLIORINI" userId="05c3bafb-932f-403b-981e-bebea9100015" providerId="ADAL" clId="{E39900F4-542F-4F3A-9F9D-5BB88CABEC8E}" dt="2020-02-03T09:31:54.044" v="172" actId="26606"/>
          <ac:spMkLst>
            <pc:docMk/>
            <pc:sldMk cId="1374551518" sldId="731"/>
            <ac:spMk id="4" creationId="{BD84488F-6E16-4FAC-9CE8-2BD928AE5078}"/>
          </ac:spMkLst>
        </pc:spChg>
        <pc:spChg chg="mod">
          <ac:chgData name="Gael MIGLIORINI" userId="05c3bafb-932f-403b-981e-bebea9100015" providerId="ADAL" clId="{E39900F4-542F-4F3A-9F9D-5BB88CABEC8E}" dt="2020-02-03T09:31:54.044" v="172" actId="26606"/>
          <ac:spMkLst>
            <pc:docMk/>
            <pc:sldMk cId="1374551518" sldId="731"/>
            <ac:spMk id="5" creationId="{26205537-2C36-47A6-8DFE-F6BEE915B580}"/>
          </ac:spMkLst>
        </pc:spChg>
        <pc:spChg chg="mod ord">
          <ac:chgData name="Gael MIGLIORINI" userId="05c3bafb-932f-403b-981e-bebea9100015" providerId="ADAL" clId="{E39900F4-542F-4F3A-9F9D-5BB88CABEC8E}" dt="2020-02-03T09:47:38.292" v="643" actId="313"/>
          <ac:spMkLst>
            <pc:docMk/>
            <pc:sldMk cId="1374551518" sldId="731"/>
            <ac:spMk id="6" creationId="{9F4F432C-64E6-4CDB-AA36-095144AC3F26}"/>
          </ac:spMkLst>
        </pc:spChg>
        <pc:spChg chg="add del">
          <ac:chgData name="Gael MIGLIORINI" userId="05c3bafb-932f-403b-981e-bebea9100015" providerId="ADAL" clId="{E39900F4-542F-4F3A-9F9D-5BB88CABEC8E}" dt="2020-02-03T09:31:54.044" v="172" actId="26606"/>
          <ac:spMkLst>
            <pc:docMk/>
            <pc:sldMk cId="1374551518" sldId="731"/>
            <ac:spMk id="11" creationId="{F2AC420E-F79A-4FB7-8013-94B1E8B6320D}"/>
          </ac:spMkLst>
        </pc:spChg>
        <pc:spChg chg="add del">
          <ac:chgData name="Gael MIGLIORINI" userId="05c3bafb-932f-403b-981e-bebea9100015" providerId="ADAL" clId="{E39900F4-542F-4F3A-9F9D-5BB88CABEC8E}" dt="2020-02-03T09:31:54.044" v="172" actId="26606"/>
          <ac:spMkLst>
            <pc:docMk/>
            <pc:sldMk cId="1374551518" sldId="731"/>
            <ac:spMk id="13" creationId="{3CD1EA40-7116-4FCB-9369-70F29FAA91EC}"/>
          </ac:spMkLst>
        </pc:spChg>
        <pc:spChg chg="add del">
          <ac:chgData name="Gael MIGLIORINI" userId="05c3bafb-932f-403b-981e-bebea9100015" providerId="ADAL" clId="{E39900F4-542F-4F3A-9F9D-5BB88CABEC8E}" dt="2020-02-03T09:31:54.044" v="172" actId="26606"/>
          <ac:spMkLst>
            <pc:docMk/>
            <pc:sldMk cId="1374551518" sldId="731"/>
            <ac:spMk id="15" creationId="{BF647E38-F93D-4661-8D77-CE13EEB65B5A}"/>
          </ac:spMkLst>
        </pc:spChg>
        <pc:spChg chg="add del">
          <ac:chgData name="Gael MIGLIORINI" userId="05c3bafb-932f-403b-981e-bebea9100015" providerId="ADAL" clId="{E39900F4-542F-4F3A-9F9D-5BB88CABEC8E}" dt="2020-02-03T09:31:54.044" v="172" actId="26606"/>
          <ac:spMkLst>
            <pc:docMk/>
            <pc:sldMk cId="1374551518" sldId="731"/>
            <ac:spMk id="39" creationId="{D6C80E47-971C-437F-B030-191115B01D68}"/>
          </ac:spMkLst>
        </pc:spChg>
        <pc:spChg chg="add del mod">
          <ac:chgData name="Gael MIGLIORINI" userId="05c3bafb-932f-403b-981e-bebea9100015" providerId="ADAL" clId="{E39900F4-542F-4F3A-9F9D-5BB88CABEC8E}" dt="2020-02-03T09:37:55.425" v="399"/>
          <ac:spMkLst>
            <pc:docMk/>
            <pc:sldMk cId="1374551518" sldId="731"/>
            <ac:spMk id="40" creationId="{C5ACC1B9-47A1-45A8-BDB3-13ABB0CAEC83}"/>
          </ac:spMkLst>
        </pc:spChg>
        <pc:spChg chg="add del mod">
          <ac:chgData name="Gael MIGLIORINI" userId="05c3bafb-932f-403b-981e-bebea9100015" providerId="ADAL" clId="{E39900F4-542F-4F3A-9F9D-5BB88CABEC8E}" dt="2020-02-03T09:37:55.425" v="399"/>
          <ac:spMkLst>
            <pc:docMk/>
            <pc:sldMk cId="1374551518" sldId="731"/>
            <ac:spMk id="41" creationId="{67B296D3-83B3-4EB9-A377-DEC384FFD2BF}"/>
          </ac:spMkLst>
        </pc:spChg>
        <pc:grpChg chg="add del">
          <ac:chgData name="Gael MIGLIORINI" userId="05c3bafb-932f-403b-981e-bebea9100015" providerId="ADAL" clId="{E39900F4-542F-4F3A-9F9D-5BB88CABEC8E}" dt="2020-02-03T09:31:54.044" v="172" actId="26606"/>
          <ac:grpSpMkLst>
            <pc:docMk/>
            <pc:sldMk cId="1374551518" sldId="731"/>
            <ac:grpSpMk id="17" creationId="{8E8872B6-836E-4281-A971-D133C61875CB}"/>
          </ac:grpSpMkLst>
        </pc:grpChg>
        <pc:graphicFrameChg chg="add del mod modGraphic">
          <ac:chgData name="Gael MIGLIORINI" userId="05c3bafb-932f-403b-981e-bebea9100015" providerId="ADAL" clId="{E39900F4-542F-4F3A-9F9D-5BB88CABEC8E}" dt="2020-02-03T09:32:04.629" v="174"/>
          <ac:graphicFrameMkLst>
            <pc:docMk/>
            <pc:sldMk cId="1374551518" sldId="731"/>
            <ac:graphicFrameMk id="2" creationId="{8D243EA2-6EAB-4436-B65D-29DEA86E4A1B}"/>
          </ac:graphicFrameMkLst>
        </pc:graphicFrameChg>
        <pc:graphicFrameChg chg="add del mod modGraphic">
          <ac:chgData name="Gael MIGLIORINI" userId="05c3bafb-932f-403b-981e-bebea9100015" providerId="ADAL" clId="{E39900F4-542F-4F3A-9F9D-5BB88CABEC8E}" dt="2020-02-03T09:37:55.425" v="399"/>
          <ac:graphicFrameMkLst>
            <pc:docMk/>
            <pc:sldMk cId="1374551518" sldId="731"/>
            <ac:graphicFrameMk id="9" creationId="{AA512597-554C-4A8A-8C65-14FA7C4F945C}"/>
          </ac:graphicFrameMkLst>
        </pc:graphicFrameChg>
        <pc:graphicFrameChg chg="add del">
          <ac:chgData name="Gael MIGLIORINI" userId="05c3bafb-932f-403b-981e-bebea9100015" providerId="ADAL" clId="{E39900F4-542F-4F3A-9F9D-5BB88CABEC8E}" dt="2020-02-03T09:35:36.370" v="239"/>
          <ac:graphicFrameMkLst>
            <pc:docMk/>
            <pc:sldMk cId="1374551518" sldId="731"/>
            <ac:graphicFrameMk id="38" creationId="{E4FCF493-03D5-4E50-90B3-78F44884FA81}"/>
          </ac:graphicFrameMkLst>
        </pc:graphicFrameChg>
        <pc:picChg chg="del">
          <ac:chgData name="Gael MIGLIORINI" userId="05c3bafb-932f-403b-981e-bebea9100015" providerId="ADAL" clId="{E39900F4-542F-4F3A-9F9D-5BB88CABEC8E}" dt="2020-02-03T09:28:20.912" v="166" actId="478"/>
          <ac:picMkLst>
            <pc:docMk/>
            <pc:sldMk cId="1374551518" sldId="731"/>
            <ac:picMk id="7" creationId="{A5F92816-52CF-46F4-A590-D2518D71DB4D}"/>
          </ac:picMkLst>
        </pc:picChg>
        <pc:picChg chg="del">
          <ac:chgData name="Gael MIGLIORINI" userId="05c3bafb-932f-403b-981e-bebea9100015" providerId="ADAL" clId="{E39900F4-542F-4F3A-9F9D-5BB88CABEC8E}" dt="2020-02-03T09:28:20.912" v="166" actId="478"/>
          <ac:picMkLst>
            <pc:docMk/>
            <pc:sldMk cId="1374551518" sldId="731"/>
            <ac:picMk id="8" creationId="{945CF377-04FE-43E1-90AB-D962AAFF0873}"/>
          </ac:picMkLst>
        </pc:picChg>
        <pc:picChg chg="add mod">
          <ac:chgData name="Gael MIGLIORINI" userId="05c3bafb-932f-403b-981e-bebea9100015" providerId="ADAL" clId="{E39900F4-542F-4F3A-9F9D-5BB88CABEC8E}" dt="2020-02-03T09:41:54.556" v="490" actId="1076"/>
          <ac:picMkLst>
            <pc:docMk/>
            <pc:sldMk cId="1374551518" sldId="731"/>
            <ac:picMk id="42" creationId="{C7085EFD-BE3D-470C-84BF-6AFDD671DA00}"/>
          </ac:picMkLst>
        </pc:picChg>
        <pc:picChg chg="add mod">
          <ac:chgData name="Gael MIGLIORINI" userId="05c3bafb-932f-403b-981e-bebea9100015" providerId="ADAL" clId="{E39900F4-542F-4F3A-9F9D-5BB88CABEC8E}" dt="2020-02-03T09:41:56.117" v="491" actId="1076"/>
          <ac:picMkLst>
            <pc:docMk/>
            <pc:sldMk cId="1374551518" sldId="731"/>
            <ac:picMk id="43" creationId="{0D1F550C-9B0C-4C03-B154-B30FA99574FA}"/>
          </ac:picMkLst>
        </pc:picChg>
      </pc:sldChg>
      <pc:sldChg chg="addSp delSp modSp">
        <pc:chgData name="Gael MIGLIORINI" userId="05c3bafb-932f-403b-981e-bebea9100015" providerId="ADAL" clId="{E39900F4-542F-4F3A-9F9D-5BB88CABEC8E}" dt="2020-02-03T09:27:01.080" v="145" actId="408"/>
        <pc:sldMkLst>
          <pc:docMk/>
          <pc:sldMk cId="1052719760" sldId="736"/>
        </pc:sldMkLst>
        <pc:spChg chg="mod">
          <ac:chgData name="Gael MIGLIORINI" userId="05c3bafb-932f-403b-981e-bebea9100015" providerId="ADAL" clId="{E39900F4-542F-4F3A-9F9D-5BB88CABEC8E}" dt="2020-02-03T09:26:10.383" v="124" actId="20577"/>
          <ac:spMkLst>
            <pc:docMk/>
            <pc:sldMk cId="1052719760" sldId="736"/>
            <ac:spMk id="2" creationId="{5C33EFF3-FC69-4929-BE51-BFCFB07BC7A9}"/>
          </ac:spMkLst>
        </pc:spChg>
        <pc:spChg chg="mod">
          <ac:chgData name="Gael MIGLIORINI" userId="05c3bafb-932f-403b-981e-bebea9100015" providerId="ADAL" clId="{E39900F4-542F-4F3A-9F9D-5BB88CABEC8E}" dt="2020-02-03T09:25:51.389" v="102" actId="14100"/>
          <ac:spMkLst>
            <pc:docMk/>
            <pc:sldMk cId="1052719760" sldId="736"/>
            <ac:spMk id="9" creationId="{59C0C8C0-50FE-4E8F-89BD-D0F0B1D24CCC}"/>
          </ac:spMkLst>
        </pc:spChg>
        <pc:spChg chg="add mod">
          <ac:chgData name="Gael MIGLIORINI" userId="05c3bafb-932f-403b-981e-bebea9100015" providerId="ADAL" clId="{E39900F4-542F-4F3A-9F9D-5BB88CABEC8E}" dt="2020-02-03T09:26:25.614" v="130" actId="1076"/>
          <ac:spMkLst>
            <pc:docMk/>
            <pc:sldMk cId="1052719760" sldId="736"/>
            <ac:spMk id="96" creationId="{34F55761-8FED-429F-A7EE-48A8BA50D30D}"/>
          </ac:spMkLst>
        </pc:spChg>
        <pc:picChg chg="mod">
          <ac:chgData name="Gael MIGLIORINI" userId="05c3bafb-932f-403b-981e-bebea9100015" providerId="ADAL" clId="{E39900F4-542F-4F3A-9F9D-5BB88CABEC8E}" dt="2020-02-03T09:27:01.080" v="145" actId="408"/>
          <ac:picMkLst>
            <pc:docMk/>
            <pc:sldMk cId="1052719760" sldId="736"/>
            <ac:picMk id="5" creationId="{E5FBA356-1BFF-4997-AA28-7CA6710DEFB6}"/>
          </ac:picMkLst>
        </pc:picChg>
        <pc:picChg chg="mod">
          <ac:chgData name="Gael MIGLIORINI" userId="05c3bafb-932f-403b-981e-bebea9100015" providerId="ADAL" clId="{E39900F4-542F-4F3A-9F9D-5BB88CABEC8E}" dt="2020-02-03T09:27:01.080" v="145" actId="408"/>
          <ac:picMkLst>
            <pc:docMk/>
            <pc:sldMk cId="1052719760" sldId="736"/>
            <ac:picMk id="6" creationId="{D594466F-3FDA-46CD-9154-EFAC00506300}"/>
          </ac:picMkLst>
        </pc:picChg>
        <pc:picChg chg="mod">
          <ac:chgData name="Gael MIGLIORINI" userId="05c3bafb-932f-403b-981e-bebea9100015" providerId="ADAL" clId="{E39900F4-542F-4F3A-9F9D-5BB88CABEC8E}" dt="2020-02-03T09:27:01.080" v="145" actId="408"/>
          <ac:picMkLst>
            <pc:docMk/>
            <pc:sldMk cId="1052719760" sldId="736"/>
            <ac:picMk id="7" creationId="{AAD42CAF-9274-4398-BD76-587CF48241D2}"/>
          </ac:picMkLst>
        </pc:picChg>
        <pc:picChg chg="del">
          <ac:chgData name="Gael MIGLIORINI" userId="05c3bafb-932f-403b-981e-bebea9100015" providerId="ADAL" clId="{E39900F4-542F-4F3A-9F9D-5BB88CABEC8E}" dt="2020-02-03T09:26:21.456" v="128" actId="478"/>
          <ac:picMkLst>
            <pc:docMk/>
            <pc:sldMk cId="1052719760" sldId="736"/>
            <ac:picMk id="54" creationId="{CA97F27B-7683-47BE-B7B0-0B40BAEC1331}"/>
          </ac:picMkLst>
        </pc:picChg>
        <pc:picChg chg="del">
          <ac:chgData name="Gael MIGLIORINI" userId="05c3bafb-932f-403b-981e-bebea9100015" providerId="ADAL" clId="{E39900F4-542F-4F3A-9F9D-5BB88CABEC8E}" dt="2020-02-03T09:26:22.287" v="129" actId="478"/>
          <ac:picMkLst>
            <pc:docMk/>
            <pc:sldMk cId="1052719760" sldId="736"/>
            <ac:picMk id="58" creationId="{571F2B52-EB75-4EB8-B573-069819E73DAC}"/>
          </ac:picMkLst>
        </pc:picChg>
        <pc:picChg chg="add mod">
          <ac:chgData name="Gael MIGLIORINI" userId="05c3bafb-932f-403b-981e-bebea9100015" providerId="ADAL" clId="{E39900F4-542F-4F3A-9F9D-5BB88CABEC8E}" dt="2020-02-03T09:26:54.801" v="143" actId="408"/>
          <ac:picMkLst>
            <pc:docMk/>
            <pc:sldMk cId="1052719760" sldId="736"/>
            <ac:picMk id="95" creationId="{51A43A7D-2484-490B-89C7-298BC51D97ED}"/>
          </ac:picMkLst>
        </pc:picChg>
        <pc:picChg chg="add del">
          <ac:chgData name="Gael MIGLIORINI" userId="05c3bafb-932f-403b-981e-bebea9100015" providerId="ADAL" clId="{E39900F4-542F-4F3A-9F9D-5BB88CABEC8E}" dt="2020-02-03T09:26:31.039" v="133" actId="478"/>
          <ac:picMkLst>
            <pc:docMk/>
            <pc:sldMk cId="1052719760" sldId="736"/>
            <ac:picMk id="97" creationId="{D27402CA-47B4-49A1-9785-C6AED488E3AD}"/>
          </ac:picMkLst>
        </pc:picChg>
        <pc:picChg chg="add mod">
          <ac:chgData name="Gael MIGLIORINI" userId="05c3bafb-932f-403b-981e-bebea9100015" providerId="ADAL" clId="{E39900F4-542F-4F3A-9F9D-5BB88CABEC8E}" dt="2020-02-03T09:26:54.801" v="143" actId="408"/>
          <ac:picMkLst>
            <pc:docMk/>
            <pc:sldMk cId="1052719760" sldId="736"/>
            <ac:picMk id="98" creationId="{293CFA40-6D7F-40E4-90A5-6FA39A6F90CC}"/>
          </ac:picMkLst>
        </pc:picChg>
        <pc:picChg chg="add mod">
          <ac:chgData name="Gael MIGLIORINI" userId="05c3bafb-932f-403b-981e-bebea9100015" providerId="ADAL" clId="{E39900F4-542F-4F3A-9F9D-5BB88CABEC8E}" dt="2020-02-03T09:26:54.801" v="143" actId="408"/>
          <ac:picMkLst>
            <pc:docMk/>
            <pc:sldMk cId="1052719760" sldId="736"/>
            <ac:picMk id="99" creationId="{4F5935AC-F219-47DE-B852-3A6788E7DA44}"/>
          </ac:picMkLst>
        </pc:picChg>
      </pc:sldChg>
      <pc:sldChg chg="addSp modSp">
        <pc:chgData name="Gael MIGLIORINI" userId="05c3bafb-932f-403b-981e-bebea9100015" providerId="ADAL" clId="{E39900F4-542F-4F3A-9F9D-5BB88CABEC8E}" dt="2020-02-03T09:25:59.433" v="104" actId="1035"/>
        <pc:sldMkLst>
          <pc:docMk/>
          <pc:sldMk cId="379424574" sldId="737"/>
        </pc:sldMkLst>
        <pc:spChg chg="add mod">
          <ac:chgData name="Gael MIGLIORINI" userId="05c3bafb-932f-403b-981e-bebea9100015" providerId="ADAL" clId="{E39900F4-542F-4F3A-9F9D-5BB88CABEC8E}" dt="2020-02-03T09:25:59.433" v="104" actId="1035"/>
          <ac:spMkLst>
            <pc:docMk/>
            <pc:sldMk cId="379424574" sldId="737"/>
            <ac:spMk id="61" creationId="{181E66AC-F6C4-4B53-B8D7-4FF35389D86E}"/>
          </ac:spMkLst>
        </pc:spChg>
        <pc:picChg chg="mod">
          <ac:chgData name="Gael MIGLIORINI" userId="05c3bafb-932f-403b-981e-bebea9100015" providerId="ADAL" clId="{E39900F4-542F-4F3A-9F9D-5BB88CABEC8E}" dt="2020-02-03T09:25:59.433" v="104" actId="1035"/>
          <ac:picMkLst>
            <pc:docMk/>
            <pc:sldMk cId="379424574" sldId="737"/>
            <ac:picMk id="60" creationId="{2E1FB5A8-6F86-402E-84F0-5949AD642857}"/>
          </ac:picMkLst>
        </pc:picChg>
      </pc:sldChg>
      <pc:sldChg chg="addSp modSp">
        <pc:chgData name="Gael MIGLIORINI" userId="05c3bafb-932f-403b-981e-bebea9100015" providerId="ADAL" clId="{E39900F4-542F-4F3A-9F9D-5BB88CABEC8E}" dt="2020-02-03T09:25:19.381" v="81" actId="1076"/>
        <pc:sldMkLst>
          <pc:docMk/>
          <pc:sldMk cId="424315532" sldId="738"/>
        </pc:sldMkLst>
        <pc:spChg chg="add mod">
          <ac:chgData name="Gael MIGLIORINI" userId="05c3bafb-932f-403b-981e-bebea9100015" providerId="ADAL" clId="{E39900F4-542F-4F3A-9F9D-5BB88CABEC8E}" dt="2020-02-03T09:25:19.381" v="81" actId="1076"/>
          <ac:spMkLst>
            <pc:docMk/>
            <pc:sldMk cId="424315532" sldId="738"/>
            <ac:spMk id="67" creationId="{6CD7767C-54D9-471D-BCEF-50AC04E3335F}"/>
          </ac:spMkLst>
        </pc:spChg>
      </pc:sldChg>
      <pc:sldChg chg="addSp delSp">
        <pc:chgData name="Gael MIGLIORINI" userId="05c3bafb-932f-403b-981e-bebea9100015" providerId="ADAL" clId="{E39900F4-542F-4F3A-9F9D-5BB88CABEC8E}" dt="2020-02-03T09:25:22.007" v="83" actId="478"/>
        <pc:sldMkLst>
          <pc:docMk/>
          <pc:sldMk cId="125301840" sldId="743"/>
        </pc:sldMkLst>
        <pc:spChg chg="add del">
          <ac:chgData name="Gael MIGLIORINI" userId="05c3bafb-932f-403b-981e-bebea9100015" providerId="ADAL" clId="{E39900F4-542F-4F3A-9F9D-5BB88CABEC8E}" dt="2020-02-03T09:25:22.007" v="83" actId="478"/>
          <ac:spMkLst>
            <pc:docMk/>
            <pc:sldMk cId="125301840" sldId="743"/>
            <ac:spMk id="69" creationId="{EE531B11-E4FB-413A-B681-27AE452A1C30}"/>
          </ac:spMkLst>
        </pc:spChg>
      </pc:sldChg>
      <pc:sldChg chg="addSp delSp modSp add mod">
        <pc:chgData name="Gael MIGLIORINI" userId="05c3bafb-932f-403b-981e-bebea9100015" providerId="ADAL" clId="{E39900F4-542F-4F3A-9F9D-5BB88CABEC8E}" dt="2020-02-03T09:58:44.388" v="771" actId="20577"/>
        <pc:sldMkLst>
          <pc:docMk/>
          <pc:sldMk cId="2899627122" sldId="744"/>
        </pc:sldMkLst>
        <pc:spChg chg="mod">
          <ac:chgData name="Gael MIGLIORINI" userId="05c3bafb-932f-403b-981e-bebea9100015" providerId="ADAL" clId="{E39900F4-542F-4F3A-9F9D-5BB88CABEC8E}" dt="2020-02-03T09:58:44.388" v="771" actId="20577"/>
          <ac:spMkLst>
            <pc:docMk/>
            <pc:sldMk cId="2899627122" sldId="744"/>
            <ac:spMk id="2" creationId="{85195E15-65A7-4D58-9494-25F17D2332FE}"/>
          </ac:spMkLst>
        </pc:spChg>
        <pc:spChg chg="mod">
          <ac:chgData name="Gael MIGLIORINI" userId="05c3bafb-932f-403b-981e-bebea9100015" providerId="ADAL" clId="{E39900F4-542F-4F3A-9F9D-5BB88CABEC8E}" dt="2020-02-03T09:39:06.396" v="477" actId="20577"/>
          <ac:spMkLst>
            <pc:docMk/>
            <pc:sldMk cId="2899627122" sldId="744"/>
            <ac:spMk id="3" creationId="{467924D1-9213-4E88-94DF-3FE46145B216}"/>
          </ac:spMkLst>
        </pc:spChg>
        <pc:spChg chg="add mod">
          <ac:chgData name="Gael MIGLIORINI" userId="05c3bafb-932f-403b-981e-bebea9100015" providerId="ADAL" clId="{E39900F4-542F-4F3A-9F9D-5BB88CABEC8E}" dt="2020-02-03T09:55:58.526" v="716" actId="6549"/>
          <ac:spMkLst>
            <pc:docMk/>
            <pc:sldMk cId="2899627122" sldId="744"/>
            <ac:spMk id="7" creationId="{B5A4BB2B-47D1-4B32-90F1-B283FF1357EF}"/>
          </ac:spMkLst>
        </pc:spChg>
        <pc:spChg chg="add mod">
          <ac:chgData name="Gael MIGLIORINI" userId="05c3bafb-932f-403b-981e-bebea9100015" providerId="ADAL" clId="{E39900F4-542F-4F3A-9F9D-5BB88CABEC8E}" dt="2020-02-03T09:56:06.130" v="717" actId="1076"/>
          <ac:spMkLst>
            <pc:docMk/>
            <pc:sldMk cId="2899627122" sldId="744"/>
            <ac:spMk id="8" creationId="{B53ADEF5-96F0-4F3F-8ED5-91F72BE21F89}"/>
          </ac:spMkLst>
        </pc:spChg>
        <pc:spChg chg="add mod">
          <ac:chgData name="Gael MIGLIORINI" userId="05c3bafb-932f-403b-981e-bebea9100015" providerId="ADAL" clId="{E39900F4-542F-4F3A-9F9D-5BB88CABEC8E}" dt="2020-02-03T09:55:46.126" v="703" actId="1038"/>
          <ac:spMkLst>
            <pc:docMk/>
            <pc:sldMk cId="2899627122" sldId="744"/>
            <ac:spMk id="10" creationId="{5FD282C2-6E03-427D-B71B-6FE5533B9FD2}"/>
          </ac:spMkLst>
        </pc:spChg>
        <pc:spChg chg="add mod">
          <ac:chgData name="Gael MIGLIORINI" userId="05c3bafb-932f-403b-981e-bebea9100015" providerId="ADAL" clId="{E39900F4-542F-4F3A-9F9D-5BB88CABEC8E}" dt="2020-02-03T09:58:28.688" v="747" actId="20577"/>
          <ac:spMkLst>
            <pc:docMk/>
            <pc:sldMk cId="2899627122" sldId="744"/>
            <ac:spMk id="12" creationId="{C1F50696-6678-48FF-AB89-666178D16F59}"/>
          </ac:spMkLst>
        </pc:spChg>
        <pc:graphicFrameChg chg="add mod modGraphic">
          <ac:chgData name="Gael MIGLIORINI" userId="05c3bafb-932f-403b-981e-bebea9100015" providerId="ADAL" clId="{E39900F4-542F-4F3A-9F9D-5BB88CABEC8E}" dt="2020-02-03T09:55:32.054" v="698" actId="1076"/>
          <ac:graphicFrameMkLst>
            <pc:docMk/>
            <pc:sldMk cId="2899627122" sldId="744"/>
            <ac:graphicFrameMk id="6" creationId="{669AD96C-5D7F-4E58-8393-BCF519996A0B}"/>
          </ac:graphicFrameMkLst>
        </pc:graphicFrameChg>
        <pc:graphicFrameChg chg="add mod">
          <ac:chgData name="Gael MIGLIORINI" userId="05c3bafb-932f-403b-981e-bebea9100015" providerId="ADAL" clId="{E39900F4-542F-4F3A-9F9D-5BB88CABEC8E}" dt="2020-02-03T09:57:58.521" v="729" actId="1076"/>
          <ac:graphicFrameMkLst>
            <pc:docMk/>
            <pc:sldMk cId="2899627122" sldId="744"/>
            <ac:graphicFrameMk id="9" creationId="{F199A6C7-AA2C-4FD3-B211-AEDFC75DB246}"/>
          </ac:graphicFrameMkLst>
        </pc:graphicFrameChg>
        <pc:graphicFrameChg chg="add del mod">
          <ac:chgData name="Gael MIGLIORINI" userId="05c3bafb-932f-403b-981e-bebea9100015" providerId="ADAL" clId="{E39900F4-542F-4F3A-9F9D-5BB88CABEC8E}" dt="2020-02-03T09:57:57.444" v="728" actId="1076"/>
          <ac:graphicFrameMkLst>
            <pc:docMk/>
            <pc:sldMk cId="2899627122" sldId="744"/>
            <ac:graphicFrameMk id="11" creationId="{D8FE9F82-2E5C-4EEC-A79D-040FD9AEEA19}"/>
          </ac:graphicFrameMkLst>
        </pc:graphicFrameChg>
      </pc:sldChg>
      <pc:sldChg chg="add del">
        <pc:chgData name="Gael MIGLIORINI" userId="05c3bafb-932f-403b-981e-bebea9100015" providerId="ADAL" clId="{E39900F4-542F-4F3A-9F9D-5BB88CABEC8E}" dt="2020-02-03T09:35:42.449" v="241" actId="47"/>
        <pc:sldMkLst>
          <pc:docMk/>
          <pc:sldMk cId="4175578185" sldId="7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D1EA0D-7235-6E4A-A095-D8DB0B8943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C96CC7-E079-3441-80B6-1D4CFE4A92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8A334-51D0-924D-9717-CF4B26D22AB2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714CC2-3463-0F4B-9D2C-4BBAD61005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Confidential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BE2E6D-BA72-134F-BD97-C4DA9B966D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44FC3-3AC4-4642-BB11-C7C149B4E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1685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42B21-DC34-C543-A534-A355EFB9F07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Confidential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DA60A-10B4-C840-ADA9-E42B15589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5295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Confidential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A60A-10B4-C840-ADA9-E42B155890A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5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Confidential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A60A-10B4-C840-ADA9-E42B155890A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9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Confidential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A60A-10B4-C840-ADA9-E42B155890A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30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Confidential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DA60A-10B4-C840-ADA9-E42B155890A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8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CE878930-3547-364C-A093-333C682D0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2578" y="-125506"/>
            <a:ext cx="12474000" cy="70539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148034-C81B-784B-84EF-62E2E329F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674688"/>
            <a:ext cx="7692736" cy="2387600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GB" noProof="0" err="1"/>
              <a:t>Modifiez</a:t>
            </a:r>
            <a:r>
              <a:rPr lang="en-GB" noProof="0"/>
              <a:t>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AA4872-6E57-BE4B-A2B5-BCF38EE4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0" y="3276276"/>
            <a:ext cx="7692736" cy="518270"/>
          </a:xfrm>
        </p:spPr>
        <p:txBody>
          <a:bodyPr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err="1"/>
              <a:t>Modifiez</a:t>
            </a:r>
            <a:r>
              <a:rPr lang="en-GB" noProof="0"/>
              <a:t> le style des sous-titres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E0A569E-96A0-3141-81F7-BC3233BD3A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299" y="3794546"/>
            <a:ext cx="7692735" cy="518271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GB" noProof="0" err="1"/>
              <a:t>Cliquez</a:t>
            </a:r>
            <a:r>
              <a:rPr lang="en-GB" noProof="0"/>
              <a:t> pour modifier les styles du </a:t>
            </a:r>
            <a:r>
              <a:rPr lang="en-GB" noProof="0" err="1"/>
              <a:t>texte</a:t>
            </a:r>
            <a:r>
              <a:rPr lang="en-GB" noProof="0"/>
              <a:t> du masque</a:t>
            </a:r>
          </a:p>
        </p:txBody>
      </p:sp>
      <p:pic>
        <p:nvPicPr>
          <p:cNvPr id="21" name="Logo.png" descr="Logo.png">
            <a:extLst>
              <a:ext uri="{FF2B5EF4-FFF2-40B4-BE49-F238E27FC236}">
                <a16:creationId xmlns:a16="http://schemas.microsoft.com/office/drawing/2014/main" id="{57A962E0-8BD1-4829-9F14-68A54DBBF4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300" y="5587512"/>
            <a:ext cx="1672110" cy="93638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467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_op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B74D1A-228B-4A62-955A-886999617589}"/>
              </a:ext>
            </a:extLst>
          </p:cNvPr>
          <p:cNvSpPr/>
          <p:nvPr userDrawn="1"/>
        </p:nvSpPr>
        <p:spPr>
          <a:xfrm>
            <a:off x="8296275" y="-1"/>
            <a:ext cx="3895725" cy="429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4DA362A-45EF-E041-A77B-810CB0ED66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8893" y="2514600"/>
            <a:ext cx="9294214" cy="91440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67028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E105AB-5F89-4A48-849E-2A8DB4659189}"/>
              </a:ext>
            </a:extLst>
          </p:cNvPr>
          <p:cNvSpPr/>
          <p:nvPr userDrawn="1"/>
        </p:nvSpPr>
        <p:spPr>
          <a:xfrm>
            <a:off x="8296275" y="-1"/>
            <a:ext cx="3895725" cy="429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EF7EA-8F8D-BE44-907A-F9CF9567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  <p:sp>
        <p:nvSpPr>
          <p:cNvPr id="8" name="Espace réservé du titre 1">
            <a:extLst>
              <a:ext uri="{FF2B5EF4-FFF2-40B4-BE49-F238E27FC236}">
                <a16:creationId xmlns:a16="http://schemas.microsoft.com/office/drawing/2014/main" id="{AA51070E-175F-4D0C-A3DA-5742D098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Modifiez le style du titre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A56FC9F1-FE94-4EBE-86E1-5A9CAC93B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67176"/>
            <a:ext cx="1018735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GB"/>
              <a:t>Confidential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79238391-7FA8-4829-AF98-8304AC700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735" y="6367176"/>
            <a:ext cx="28304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fld id="{71FCD903-4C00-FE41-B742-EE19762CBD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37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&amp;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996FF4-F84B-46B0-9051-B3E0B1815A72}"/>
              </a:ext>
            </a:extLst>
          </p:cNvPr>
          <p:cNvSpPr/>
          <p:nvPr userDrawn="1"/>
        </p:nvSpPr>
        <p:spPr>
          <a:xfrm>
            <a:off x="8296275" y="-1"/>
            <a:ext cx="3895725" cy="429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790E13-A62B-1243-8B0C-37A38FF9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fr-FR" dirty="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4860C-0B69-0944-8B39-96B940A42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5199"/>
            <a:ext cx="5181600" cy="4731764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34248D-1883-F942-B461-D07DB123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5199"/>
            <a:ext cx="5181600" cy="4731764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67330861-B8FB-4EB7-98C3-43E51034B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67176"/>
            <a:ext cx="1018735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GB"/>
              <a:t>Confidential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5A0A111-6374-4BE4-89A6-7964C04B5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735" y="6367176"/>
            <a:ext cx="28304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fld id="{71FCD903-4C00-FE41-B742-EE19762CBD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3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E4209D-DAD3-4DB4-95D2-0A1AD129E2EB}"/>
              </a:ext>
            </a:extLst>
          </p:cNvPr>
          <p:cNvSpPr/>
          <p:nvPr userDrawn="1"/>
        </p:nvSpPr>
        <p:spPr>
          <a:xfrm>
            <a:off x="8296275" y="-1"/>
            <a:ext cx="3895725" cy="429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C1E30-7B24-B540-8777-5E78338E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93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C301AE-F9CA-884D-AEEE-B635A902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13275"/>
            <a:ext cx="5157787" cy="3876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260596-C476-CC40-8A89-B1F25B549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893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67A7C1-BAF2-3A4F-B377-3CD378D20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13275"/>
            <a:ext cx="5183188" cy="38763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280493B-CEEA-4EC2-9284-485E7178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4238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864BA171-DCCB-4495-9DB2-7BA3FDE61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367176"/>
            <a:ext cx="1018735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GB"/>
              <a:t>Confidential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C4502E7D-5750-4BE4-B0D0-34EED6CB1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8735" y="6367176"/>
            <a:ext cx="28304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fld id="{71FCD903-4C00-FE41-B742-EE19762CBD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222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2A2188-AE1C-4E48-B107-365DC8151759}"/>
              </a:ext>
            </a:extLst>
          </p:cNvPr>
          <p:cNvSpPr/>
          <p:nvPr userDrawn="1"/>
        </p:nvSpPr>
        <p:spPr>
          <a:xfrm>
            <a:off x="8296275" y="-1"/>
            <a:ext cx="3895725" cy="429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3F1801-C1EF-3540-BF46-1DC4D0DA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244601A5-2BFE-4649-BD0E-E3E5E5EF4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67176"/>
            <a:ext cx="1018735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GB"/>
              <a:t>Confidential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5B066DB-461E-4791-B398-0E25D5FF6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735" y="6367176"/>
            <a:ext cx="28304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fld id="{71FCD903-4C00-FE41-B742-EE19762CBD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093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A82F0-4489-49D8-B277-599F9FB63C4E}"/>
              </a:ext>
            </a:extLst>
          </p:cNvPr>
          <p:cNvSpPr/>
          <p:nvPr userDrawn="1"/>
        </p:nvSpPr>
        <p:spPr>
          <a:xfrm>
            <a:off x="8296275" y="-1"/>
            <a:ext cx="3895725" cy="429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4E184E-744E-EC49-8D9B-434C9986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3932237" cy="1692275"/>
          </a:xfrm>
        </p:spPr>
        <p:txBody>
          <a:bodyPr anchor="t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A034E-72C8-B04A-8642-10AC9E42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E6444D-044A-3E43-B660-C74C5CE6B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A57488D3-8053-4473-A5F2-DE06EC55D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67176"/>
            <a:ext cx="1018735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GB"/>
              <a:t>Confidential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7A91B67-4EED-4FFF-B597-843F40291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735" y="6367176"/>
            <a:ext cx="28304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fld id="{71FCD903-4C00-FE41-B742-EE19762CBD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50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BAF120-A082-44E1-95E4-3376616A9C6B}"/>
              </a:ext>
            </a:extLst>
          </p:cNvPr>
          <p:cNvSpPr/>
          <p:nvPr userDrawn="1"/>
        </p:nvSpPr>
        <p:spPr>
          <a:xfrm>
            <a:off x="8296275" y="-1"/>
            <a:ext cx="3895725" cy="429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3A9A71-F006-6841-8B89-A13A4434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3932237" cy="1692275"/>
          </a:xfrm>
        </p:spPr>
        <p:txBody>
          <a:bodyPr anchor="t"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6E4EF3-1F2B-0548-B2D0-836EB8B14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53797A-972E-7B40-A4BE-479896E9D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777502C6-1C92-43D1-A9CD-6DC83408D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67176"/>
            <a:ext cx="1018735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GB"/>
              <a:t>Confidential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1282F537-DA2C-49B9-85DD-11D5A4C21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735" y="6367176"/>
            <a:ext cx="28304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fld id="{71FCD903-4C00-FE41-B742-EE19762CBD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3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9A902B-A5C2-4FF6-B468-1A22101C3185}"/>
              </a:ext>
            </a:extLst>
          </p:cNvPr>
          <p:cNvSpPr/>
          <p:nvPr userDrawn="1"/>
        </p:nvSpPr>
        <p:spPr>
          <a:xfrm>
            <a:off x="8296275" y="-1"/>
            <a:ext cx="3895725" cy="429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DA0F1DC-95E6-47FE-AC19-88EEF85E437A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44474" y="1860379"/>
          <a:ext cx="10515600" cy="3579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40900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711115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981679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219380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3102899"/>
                    </a:ext>
                  </a:extLst>
                </a:gridCol>
              </a:tblGrid>
              <a:tr h="583152"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029680"/>
                  </a:ext>
                </a:extLst>
              </a:tr>
              <a:tr h="748988"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89082"/>
                  </a:ext>
                </a:extLst>
              </a:tr>
              <a:tr h="748988"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60225"/>
                  </a:ext>
                </a:extLst>
              </a:tr>
              <a:tr h="748988"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45079"/>
                  </a:ext>
                </a:extLst>
              </a:tr>
              <a:tr h="748988"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09180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3F1801-C1EF-3540-BF46-1DC4D0DA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A06A34A2-FBCD-4F7A-B446-EE014A622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67176"/>
            <a:ext cx="1018735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GB"/>
              <a:t>Confidential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E67F2DC3-B3B1-4756-83FE-BE6D874DF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735" y="6367176"/>
            <a:ext cx="28304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fld id="{71FCD903-4C00-FE41-B742-EE19762CBDF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516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ZoneTexte 6"/>
          <p:cNvSpPr/>
          <p:nvPr/>
        </p:nvSpPr>
        <p:spPr>
          <a:xfrm>
            <a:off x="0" y="6515417"/>
            <a:ext cx="707787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Confidential</a:t>
            </a:r>
          </a:p>
        </p:txBody>
      </p:sp>
      <p:pic>
        <p:nvPicPr>
          <p:cNvPr id="114" name="Picture 10" descr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6234112"/>
            <a:ext cx="990600" cy="555626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786311" y="6515417"/>
            <a:ext cx="231277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60650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A6BE7786-D392-3945-9980-541110AA46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657" y="-159502"/>
            <a:ext cx="12507686" cy="7048810"/>
          </a:xfrm>
          <a:prstGeom prst="rect">
            <a:avLst/>
          </a:prstGeom>
        </p:spPr>
      </p:pic>
      <p:pic>
        <p:nvPicPr>
          <p:cNvPr id="6" name="Logo.png" descr="Logo.png">
            <a:extLst>
              <a:ext uri="{FF2B5EF4-FFF2-40B4-BE49-F238E27FC236}">
                <a16:creationId xmlns:a16="http://schemas.microsoft.com/office/drawing/2014/main" id="{1C08129F-3A06-4D13-84BB-F5B783B37B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4590" y="5587511"/>
            <a:ext cx="1672110" cy="9363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525EF895-55D7-416A-9485-07E18DD61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375" y="1821656"/>
            <a:ext cx="5372100" cy="1969293"/>
          </a:xfrm>
        </p:spPr>
        <p:txBody>
          <a:bodyPr anchor="t">
            <a:noAutofit/>
          </a:bodyPr>
          <a:lstStyle>
            <a:lvl1pPr algn="r">
              <a:defRPr sz="5400" b="1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GB" noProof="0" err="1"/>
              <a:t>Modifiez</a:t>
            </a:r>
            <a:r>
              <a:rPr lang="en-GB" noProof="0"/>
              <a:t>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88746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618E4B6-EE29-1D41-9748-AC2D916928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8893" y="2514600"/>
            <a:ext cx="9294214" cy="91440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latin typeface="Helvetica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err="1"/>
              <a:t>Cliquez</a:t>
            </a:r>
            <a:r>
              <a:rPr lang="en-US" noProof="0"/>
              <a:t>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1F0E6B-A001-4E44-8354-E531809342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17614" y="4143874"/>
            <a:ext cx="2296512" cy="313174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94247177-2DEC-4D73-AFEA-9C79FADD5F8E}"/>
              </a:ext>
            </a:extLst>
          </p:cNvPr>
          <p:cNvGrpSpPr/>
          <p:nvPr userDrawn="1"/>
        </p:nvGrpSpPr>
        <p:grpSpPr>
          <a:xfrm>
            <a:off x="10905970" y="6246784"/>
            <a:ext cx="1246291" cy="577163"/>
            <a:chOff x="10905970" y="6246784"/>
            <a:chExt cx="1246291" cy="5771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E35742-3398-4EEA-AC99-9821F1989448}"/>
                </a:ext>
              </a:extLst>
            </p:cNvPr>
            <p:cNvSpPr/>
            <p:nvPr userDrawn="1"/>
          </p:nvSpPr>
          <p:spPr>
            <a:xfrm>
              <a:off x="10905970" y="6251546"/>
              <a:ext cx="1246291" cy="572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Logo.png" descr="Logo.png">
              <a:extLst>
                <a:ext uri="{FF2B5EF4-FFF2-40B4-BE49-F238E27FC236}">
                  <a16:creationId xmlns:a16="http://schemas.microsoft.com/office/drawing/2014/main" id="{580A8428-6888-4C9C-9D2D-251C4BC6C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079957" y="6246784"/>
              <a:ext cx="1022143" cy="5724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13574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op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618E4B6-EE29-1D41-9748-AC2D916928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8893" y="2514600"/>
            <a:ext cx="9294214" cy="91440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latin typeface="Helvetica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err="1"/>
              <a:t>Cliquez</a:t>
            </a:r>
            <a:r>
              <a:rPr lang="en-US" noProof="0"/>
              <a:t>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D2903BB-5FA6-40EE-B1D9-FDC155FE50BB}"/>
              </a:ext>
            </a:extLst>
          </p:cNvPr>
          <p:cNvGrpSpPr/>
          <p:nvPr userDrawn="1"/>
        </p:nvGrpSpPr>
        <p:grpSpPr>
          <a:xfrm>
            <a:off x="10905970" y="6246784"/>
            <a:ext cx="1246291" cy="577163"/>
            <a:chOff x="10905970" y="6246784"/>
            <a:chExt cx="1246291" cy="5771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547043-3E08-432C-9AC6-16664D8EB2BC}"/>
                </a:ext>
              </a:extLst>
            </p:cNvPr>
            <p:cNvSpPr/>
            <p:nvPr userDrawn="1"/>
          </p:nvSpPr>
          <p:spPr>
            <a:xfrm>
              <a:off x="10905970" y="6251546"/>
              <a:ext cx="1246291" cy="572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Logo.png" descr="Logo.png">
              <a:extLst>
                <a:ext uri="{FF2B5EF4-FFF2-40B4-BE49-F238E27FC236}">
                  <a16:creationId xmlns:a16="http://schemas.microsoft.com/office/drawing/2014/main" id="{EFEEE104-AD88-4DE5-8BD8-22730F0BD9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079957" y="6246784"/>
              <a:ext cx="1022143" cy="572400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9A006844-ED1C-44A8-84CD-9928A0DCE1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0"/>
            <a:ext cx="2296512" cy="31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58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op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618E4B6-EE29-1D41-9748-AC2D916928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8893" y="2514600"/>
            <a:ext cx="9294214" cy="91440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latin typeface="Helvetica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err="1"/>
              <a:t>Cliquez</a:t>
            </a:r>
            <a:r>
              <a:rPr lang="en-US" noProof="0"/>
              <a:t>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4299F4-580C-4DAA-8402-C5109AEA4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9477874" y="-417614"/>
            <a:ext cx="2296512" cy="313174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F3D51E09-2A9C-4F9C-8D52-B5C98575C660}"/>
              </a:ext>
            </a:extLst>
          </p:cNvPr>
          <p:cNvGrpSpPr/>
          <p:nvPr userDrawn="1"/>
        </p:nvGrpSpPr>
        <p:grpSpPr>
          <a:xfrm>
            <a:off x="10905970" y="6246784"/>
            <a:ext cx="1246291" cy="577163"/>
            <a:chOff x="10905970" y="6246784"/>
            <a:chExt cx="1246291" cy="5771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B2BE18-E407-46C1-8F53-830D9D13A207}"/>
                </a:ext>
              </a:extLst>
            </p:cNvPr>
            <p:cNvSpPr/>
            <p:nvPr userDrawn="1"/>
          </p:nvSpPr>
          <p:spPr>
            <a:xfrm>
              <a:off x="10905970" y="6251546"/>
              <a:ext cx="1246291" cy="572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Logo.png" descr="Logo.png">
              <a:extLst>
                <a:ext uri="{FF2B5EF4-FFF2-40B4-BE49-F238E27FC236}">
                  <a16:creationId xmlns:a16="http://schemas.microsoft.com/office/drawing/2014/main" id="{F2E29B6B-19A5-4543-9C23-0CAA57826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079957" y="6246784"/>
              <a:ext cx="1022143" cy="5724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865502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op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EA29CE-6458-4A38-BF0D-28EDB911D6D0}"/>
              </a:ext>
            </a:extLst>
          </p:cNvPr>
          <p:cNvSpPr/>
          <p:nvPr userDrawn="1"/>
        </p:nvSpPr>
        <p:spPr>
          <a:xfrm>
            <a:off x="8296275" y="-1"/>
            <a:ext cx="3895725" cy="429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1618E4B6-EE29-1D41-9748-AC2D916928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8893" y="2514600"/>
            <a:ext cx="9294214" cy="91440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latin typeface="Helvetica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err="1"/>
              <a:t>Cliquez</a:t>
            </a:r>
            <a:r>
              <a:rPr lang="en-US" noProof="0"/>
              <a:t>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9B04669-3A64-497B-A7BA-8119C7B324A0}"/>
              </a:ext>
            </a:extLst>
          </p:cNvPr>
          <p:cNvGrpSpPr/>
          <p:nvPr userDrawn="1"/>
        </p:nvGrpSpPr>
        <p:grpSpPr>
          <a:xfrm>
            <a:off x="10905970" y="6246784"/>
            <a:ext cx="1246291" cy="577163"/>
            <a:chOff x="10905970" y="6246784"/>
            <a:chExt cx="1246291" cy="5771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837E1B-B843-41AD-B6AB-9F81C422B9B9}"/>
                </a:ext>
              </a:extLst>
            </p:cNvPr>
            <p:cNvSpPr/>
            <p:nvPr userDrawn="1"/>
          </p:nvSpPr>
          <p:spPr>
            <a:xfrm>
              <a:off x="10905970" y="6251546"/>
              <a:ext cx="1246291" cy="572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Logo.png" descr="Logo.png">
              <a:extLst>
                <a:ext uri="{FF2B5EF4-FFF2-40B4-BE49-F238E27FC236}">
                  <a16:creationId xmlns:a16="http://schemas.microsoft.com/office/drawing/2014/main" id="{C2DE505F-8FED-42AE-88CC-112D321ACB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079957" y="6246784"/>
              <a:ext cx="1022143" cy="5724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556501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_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4DA362A-45EF-E041-A77B-810CB0ED66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8893" y="2514600"/>
            <a:ext cx="9294214" cy="91440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B7D5D1-0B5B-42CA-B7E6-09B576DEC7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17614" y="4143874"/>
            <a:ext cx="2296512" cy="31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03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_op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4DA362A-45EF-E041-A77B-810CB0ED66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8893" y="2514600"/>
            <a:ext cx="9294214" cy="91440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55A4BB-5F97-479C-A863-B14542B7E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0"/>
            <a:ext cx="2296512" cy="31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6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_op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4DA362A-45EF-E041-A77B-810CB0ED66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8893" y="2514600"/>
            <a:ext cx="9294214" cy="91440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6273E2-69DA-459D-88C9-13FFBDC487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9477874" y="-417614"/>
            <a:ext cx="2296512" cy="31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73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8878EF-4838-1641-8DF7-FD4EE715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0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68DC6E-A67C-FB43-8DA8-750666308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5199"/>
            <a:ext cx="10515600" cy="473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/>
              <a:t>Sixième niveau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C5B8AC-85C2-9F43-8E0F-D862E79C4C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80552" y="0"/>
            <a:ext cx="3311448" cy="3284806"/>
          </a:xfrm>
          <a:prstGeom prst="rect">
            <a:avLst/>
          </a:prstGeom>
        </p:spPr>
      </p:pic>
      <p:sp>
        <p:nvSpPr>
          <p:cNvPr id="22" name="Espace réservé du pied de page 4">
            <a:extLst>
              <a:ext uri="{FF2B5EF4-FFF2-40B4-BE49-F238E27FC236}">
                <a16:creationId xmlns:a16="http://schemas.microsoft.com/office/drawing/2014/main" id="{D35C4506-5D7B-4149-B2E8-356CA8677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67176"/>
            <a:ext cx="1018735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GB"/>
              <a:t>Confidential</a:t>
            </a:r>
          </a:p>
        </p:txBody>
      </p:sp>
      <p:sp>
        <p:nvSpPr>
          <p:cNvPr id="23" name="Espace réservé du numéro de diapositive 5">
            <a:extLst>
              <a:ext uri="{FF2B5EF4-FFF2-40B4-BE49-F238E27FC236}">
                <a16:creationId xmlns:a16="http://schemas.microsoft.com/office/drawing/2014/main" id="{8392676D-7140-8343-AF99-399F09586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735" y="6367176"/>
            <a:ext cx="28304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</a:lstStyle>
          <a:p>
            <a:fld id="{71FCD903-4C00-FE41-B742-EE19762CBDF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55BAD2-869D-4387-BBB7-C4689C054E29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086051" y="6249458"/>
            <a:ext cx="1018735" cy="5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6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709" r:id="rId3"/>
    <p:sldLayoutId id="2147483661" r:id="rId4"/>
    <p:sldLayoutId id="2147483665" r:id="rId5"/>
    <p:sldLayoutId id="2147483707" r:id="rId6"/>
    <p:sldLayoutId id="2147483725" r:id="rId7"/>
    <p:sldLayoutId id="2147483724" r:id="rId8"/>
    <p:sldLayoutId id="2147483662" r:id="rId9"/>
    <p:sldLayoutId id="2147483708" r:id="rId10"/>
    <p:sldLayoutId id="2147483711" r:id="rId11"/>
    <p:sldLayoutId id="2147483712" r:id="rId12"/>
    <p:sldLayoutId id="2147483721" r:id="rId13"/>
    <p:sldLayoutId id="2147483713" r:id="rId14"/>
    <p:sldLayoutId id="2147483701" r:id="rId15"/>
    <p:sldLayoutId id="2147483657" r:id="rId16"/>
    <p:sldLayoutId id="2147483715" r:id="rId17"/>
    <p:sldLayoutId id="2147483726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fr-FR" sz="1400" kern="1200" dirty="0" smtClean="0">
          <a:solidFill>
            <a:schemeClr val="tx1">
              <a:lumMod val="75000"/>
              <a:lumOff val="25000"/>
            </a:schemeClr>
          </a:solidFill>
          <a:latin typeface="Helvetica" pitchFamily="2" charset="0"/>
          <a:ea typeface="+mn-ea"/>
          <a:cs typeface="+mn-cs"/>
        </a:defRPr>
      </a:lvl5pPr>
      <a:lvl6pPr marL="18288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200" b="0" kern="1200">
          <a:solidFill>
            <a:schemeClr val="tx1">
              <a:lumMod val="75000"/>
              <a:lumOff val="25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6pPr>
      <a:lvl7pPr marL="18288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1C05C-F5A6-45A3-AA38-96DD617E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674688"/>
            <a:ext cx="7921336" cy="2387600"/>
          </a:xfrm>
        </p:spPr>
        <p:txBody>
          <a:bodyPr/>
          <a:lstStyle/>
          <a:p>
            <a:r>
              <a:rPr lang="en-GB" dirty="0"/>
              <a:t>Cash Business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5F6081-A78B-409B-8C92-E11DE0D91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FNB Smart Box Project - Architecture Overview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DA4EF6-1018-4D5B-B8A7-898E37C2C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299" y="3803690"/>
            <a:ext cx="7692735" cy="518271"/>
          </a:xfrm>
        </p:spPr>
        <p:txBody>
          <a:bodyPr/>
          <a:lstStyle/>
          <a:p>
            <a:r>
              <a:rPr lang="en-GB" dirty="0"/>
              <a:t>HPS Team -  03/08/2022</a:t>
            </a:r>
          </a:p>
        </p:txBody>
      </p:sp>
    </p:spTree>
    <p:extLst>
      <p:ext uri="{BB962C8B-B14F-4D97-AF65-F5344CB8AC3E}">
        <p14:creationId xmlns:p14="http://schemas.microsoft.com/office/powerpoint/2010/main" val="45710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C641BF05-B9F5-455C-85D7-5C0FF8694B6E}"/>
              </a:ext>
            </a:extLst>
          </p:cNvPr>
          <p:cNvSpPr/>
          <p:nvPr/>
        </p:nvSpPr>
        <p:spPr>
          <a:xfrm>
            <a:off x="777644" y="1529711"/>
            <a:ext cx="10886093" cy="385846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BEBBC2-839D-4E13-9B32-E349A569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44" y="378498"/>
            <a:ext cx="10515600" cy="718608"/>
          </a:xfrm>
        </p:spPr>
        <p:txBody>
          <a:bodyPr/>
          <a:lstStyle/>
          <a:p>
            <a:r>
              <a:rPr lang="en-US" dirty="0"/>
              <a:t>Microservices – Typology definition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CDD07D-C6A2-4E7F-A8B2-1210F8EE2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EB6737-F8CC-463D-8AD6-248564CF9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CD903-4C00-FE41-B742-EE19762CBDF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5D6F7F-E978-4AB2-8CE3-E641B572E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62" y="3393527"/>
            <a:ext cx="473750" cy="76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Hexagone 30">
            <a:extLst>
              <a:ext uri="{FF2B5EF4-FFF2-40B4-BE49-F238E27FC236}">
                <a16:creationId xmlns:a16="http://schemas.microsoft.com/office/drawing/2014/main" id="{EBD57E3E-DA4C-470D-9C8B-4B28EBB33005}"/>
              </a:ext>
            </a:extLst>
          </p:cNvPr>
          <p:cNvSpPr/>
          <p:nvPr/>
        </p:nvSpPr>
        <p:spPr>
          <a:xfrm>
            <a:off x="3289907" y="2010047"/>
            <a:ext cx="1782951" cy="478711"/>
          </a:xfrm>
          <a:prstGeom prst="hex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 panose="020F0502020204030204"/>
              </a:rPr>
              <a:t>Event handler</a:t>
            </a:r>
          </a:p>
        </p:txBody>
      </p:sp>
      <p:sp>
        <p:nvSpPr>
          <p:cNvPr id="34" name="Hexagone 33">
            <a:extLst>
              <a:ext uri="{FF2B5EF4-FFF2-40B4-BE49-F238E27FC236}">
                <a16:creationId xmlns:a16="http://schemas.microsoft.com/office/drawing/2014/main" id="{4DB5E6F7-9E91-4148-AE87-30A66CD7CF62}"/>
              </a:ext>
            </a:extLst>
          </p:cNvPr>
          <p:cNvSpPr/>
          <p:nvPr/>
        </p:nvSpPr>
        <p:spPr>
          <a:xfrm>
            <a:off x="3305732" y="3217932"/>
            <a:ext cx="1782951" cy="436523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Biz. service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E8B2772-FD67-4E16-B155-3E845B70792E}"/>
              </a:ext>
            </a:extLst>
          </p:cNvPr>
          <p:cNvCxnSpPr>
            <a:cxnSpLocks/>
          </p:cNvCxnSpPr>
          <p:nvPr/>
        </p:nvCxnSpPr>
        <p:spPr>
          <a:xfrm flipH="1" flipV="1">
            <a:off x="1974678" y="4097909"/>
            <a:ext cx="1167052" cy="51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511EC98-A07A-4856-AF86-476886B9ED3F}"/>
              </a:ext>
            </a:extLst>
          </p:cNvPr>
          <p:cNvCxnSpPr>
            <a:cxnSpLocks/>
          </p:cNvCxnSpPr>
          <p:nvPr/>
        </p:nvCxnSpPr>
        <p:spPr>
          <a:xfrm>
            <a:off x="2019366" y="3948421"/>
            <a:ext cx="1249224" cy="50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A12DC922-6395-4AF5-88D9-005E4F196946}"/>
              </a:ext>
            </a:extLst>
          </p:cNvPr>
          <p:cNvCxnSpPr>
            <a:cxnSpLocks/>
          </p:cNvCxnSpPr>
          <p:nvPr/>
        </p:nvCxnSpPr>
        <p:spPr>
          <a:xfrm flipH="1" flipV="1">
            <a:off x="1974678" y="3515090"/>
            <a:ext cx="12939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76418D20-2F4B-44D4-B7B3-5EADCA825459}"/>
              </a:ext>
            </a:extLst>
          </p:cNvPr>
          <p:cNvCxnSpPr>
            <a:cxnSpLocks/>
          </p:cNvCxnSpPr>
          <p:nvPr/>
        </p:nvCxnSpPr>
        <p:spPr>
          <a:xfrm flipV="1">
            <a:off x="2019366" y="3335303"/>
            <a:ext cx="1270541" cy="1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èche : droite 77">
            <a:extLst>
              <a:ext uri="{FF2B5EF4-FFF2-40B4-BE49-F238E27FC236}">
                <a16:creationId xmlns:a16="http://schemas.microsoft.com/office/drawing/2014/main" id="{05E7B1F3-E663-4156-A737-A4E16B1F35EF}"/>
              </a:ext>
            </a:extLst>
          </p:cNvPr>
          <p:cNvSpPr/>
          <p:nvPr/>
        </p:nvSpPr>
        <p:spPr>
          <a:xfrm>
            <a:off x="5221473" y="2134069"/>
            <a:ext cx="389467" cy="23066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Flèche : droite 80">
            <a:extLst>
              <a:ext uri="{FF2B5EF4-FFF2-40B4-BE49-F238E27FC236}">
                <a16:creationId xmlns:a16="http://schemas.microsoft.com/office/drawing/2014/main" id="{662B7713-7335-42DB-8AD5-5FFFF56604C1}"/>
              </a:ext>
            </a:extLst>
          </p:cNvPr>
          <p:cNvSpPr/>
          <p:nvPr/>
        </p:nvSpPr>
        <p:spPr>
          <a:xfrm>
            <a:off x="5237298" y="3329756"/>
            <a:ext cx="389467" cy="23066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087FA5-657A-43EA-A4BC-8DD93EAF92A7}"/>
              </a:ext>
            </a:extLst>
          </p:cNvPr>
          <p:cNvSpPr/>
          <p:nvPr/>
        </p:nvSpPr>
        <p:spPr>
          <a:xfrm>
            <a:off x="1045961" y="4309598"/>
            <a:ext cx="8247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Message broker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Hexagone 50">
            <a:extLst>
              <a:ext uri="{FF2B5EF4-FFF2-40B4-BE49-F238E27FC236}">
                <a16:creationId xmlns:a16="http://schemas.microsoft.com/office/drawing/2014/main" id="{C88339E4-A07F-4A77-812E-2D557170F1C2}"/>
              </a:ext>
            </a:extLst>
          </p:cNvPr>
          <p:cNvSpPr/>
          <p:nvPr/>
        </p:nvSpPr>
        <p:spPr>
          <a:xfrm>
            <a:off x="3305732" y="4401020"/>
            <a:ext cx="1782951" cy="478711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" panose="020F0502020204030204"/>
              </a:rPr>
              <a:t>Channel</a:t>
            </a: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4A4E0D0D-7AB6-4E7D-805E-DC540FA3A480}"/>
              </a:ext>
            </a:extLst>
          </p:cNvPr>
          <p:cNvSpPr/>
          <p:nvPr/>
        </p:nvSpPr>
        <p:spPr>
          <a:xfrm>
            <a:off x="5237298" y="4525042"/>
            <a:ext cx="389467" cy="23066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625056C-D9A9-4494-A910-FB7A57E44B46}"/>
              </a:ext>
            </a:extLst>
          </p:cNvPr>
          <p:cNvCxnSpPr>
            <a:cxnSpLocks/>
          </p:cNvCxnSpPr>
          <p:nvPr/>
        </p:nvCxnSpPr>
        <p:spPr>
          <a:xfrm flipV="1">
            <a:off x="1907413" y="2350395"/>
            <a:ext cx="1272975" cy="34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396FB1C-76DC-48B9-829C-EF54297F5447}"/>
              </a:ext>
            </a:extLst>
          </p:cNvPr>
          <p:cNvCxnSpPr>
            <a:cxnSpLocks/>
          </p:cNvCxnSpPr>
          <p:nvPr/>
        </p:nvCxnSpPr>
        <p:spPr>
          <a:xfrm flipH="1">
            <a:off x="1907413" y="2477092"/>
            <a:ext cx="1369099" cy="37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EC553762-DE17-4D10-8C58-2C6170BA4EA8}"/>
              </a:ext>
            </a:extLst>
          </p:cNvPr>
          <p:cNvSpPr txBox="1"/>
          <p:nvPr/>
        </p:nvSpPr>
        <p:spPr>
          <a:xfrm>
            <a:off x="5788775" y="1941893"/>
            <a:ext cx="4869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Centralize</a:t>
            </a:r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authorization</a:t>
            </a:r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workflow for monitoring and maintenance</a:t>
            </a:r>
            <a:b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Orchestrate and schedule all the services</a:t>
            </a:r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Handle authorization flow &amp; lifecycle, decide workflow steps using Kafka/Pulsar topics.</a:t>
            </a:r>
          </a:p>
          <a:p>
            <a:pPr algn="l"/>
            <a:endParaRPr lang="fr-FR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F1A9B77-09BD-4162-BBCD-517860467001}"/>
              </a:ext>
            </a:extLst>
          </p:cNvPr>
          <p:cNvSpPr txBox="1"/>
          <p:nvPr/>
        </p:nvSpPr>
        <p:spPr>
          <a:xfrm>
            <a:off x="5782522" y="3231750"/>
            <a:ext cx="533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Split business </a:t>
            </a:r>
            <a:r>
              <a:rPr lang="fr-F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driven</a:t>
            </a:r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maintenance </a:t>
            </a:r>
            <a:r>
              <a:rPr lang="fr-F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operation</a:t>
            </a:r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(DDD)</a:t>
            </a:r>
            <a:b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Business service that can describe business rules</a:t>
            </a:r>
            <a:endParaRPr lang="fr-FR" sz="1100" b="1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19B1A38-4396-4A8C-8CE7-A1E768E6A15A}"/>
              </a:ext>
            </a:extLst>
          </p:cNvPr>
          <p:cNvSpPr txBox="1"/>
          <p:nvPr/>
        </p:nvSpPr>
        <p:spPr>
          <a:xfrm>
            <a:off x="5775380" y="4365424"/>
            <a:ext cx="5080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Abstract </a:t>
            </a:r>
            <a:r>
              <a:rPr lang="fr-F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systems</a:t>
            </a:r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specifications</a:t>
            </a:r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fr-F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protocol</a:t>
            </a:r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I/O </a:t>
            </a:r>
            <a:r>
              <a:rPr lang="fr-FR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constraints</a:t>
            </a:r>
            <a: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…)</a:t>
            </a:r>
            <a:br>
              <a:rPr lang="fr-F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Connect PowerCARD with external protocols, REST service</a:t>
            </a:r>
          </a:p>
          <a:p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RÃ©sultat de recherche d'images pour &quot;pulsar broker logo&quot;&quot;">
            <a:extLst>
              <a:ext uri="{FF2B5EF4-FFF2-40B4-BE49-F238E27FC236}">
                <a16:creationId xmlns:a16="http://schemas.microsoft.com/office/drawing/2014/main" id="{DA0DA64F-DFFD-47CD-929B-46BAE56A7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13" y="2562886"/>
            <a:ext cx="701751" cy="70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29010CD-61B5-4B67-A00C-95ED46BADA19}"/>
              </a:ext>
            </a:extLst>
          </p:cNvPr>
          <p:cNvSpPr/>
          <p:nvPr/>
        </p:nvSpPr>
        <p:spPr>
          <a:xfrm>
            <a:off x="1240989" y="3120910"/>
            <a:ext cx="4472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4E649B-75B9-47D1-99BE-AE0C1C927C88}"/>
              </a:ext>
            </a:extLst>
          </p:cNvPr>
          <p:cNvSpPr/>
          <p:nvPr/>
        </p:nvSpPr>
        <p:spPr>
          <a:xfrm>
            <a:off x="704576" y="1416540"/>
            <a:ext cx="2166975" cy="2724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Typology</a:t>
            </a:r>
            <a:endParaRPr kumimoji="0" lang="fr-FR" sz="1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670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25EE1648-DFAC-417E-865B-E3565584E2A4}"/>
              </a:ext>
            </a:extLst>
          </p:cNvPr>
          <p:cNvSpPr/>
          <p:nvPr/>
        </p:nvSpPr>
        <p:spPr>
          <a:xfrm>
            <a:off x="1847089" y="1547998"/>
            <a:ext cx="8577720" cy="456165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6" name="Rectangle : coins arrondis 205">
            <a:extLst>
              <a:ext uri="{FF2B5EF4-FFF2-40B4-BE49-F238E27FC236}">
                <a16:creationId xmlns:a16="http://schemas.microsoft.com/office/drawing/2014/main" id="{CA35EC71-1C4C-4131-BC46-57079473B935}"/>
              </a:ext>
            </a:extLst>
          </p:cNvPr>
          <p:cNvSpPr/>
          <p:nvPr/>
        </p:nvSpPr>
        <p:spPr>
          <a:xfrm>
            <a:off x="1651715" y="1419899"/>
            <a:ext cx="2051605" cy="2724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PowerCARD Cash Management</a:t>
            </a:r>
            <a:endParaRPr kumimoji="0" lang="fr-FR" sz="1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463F6F3-E7F9-427C-B106-85915D1C966B}"/>
              </a:ext>
            </a:extLst>
          </p:cNvPr>
          <p:cNvSpPr txBox="1">
            <a:spLocks/>
          </p:cNvSpPr>
          <p:nvPr/>
        </p:nvSpPr>
        <p:spPr>
          <a:xfrm>
            <a:off x="480427" y="6516078"/>
            <a:ext cx="448129" cy="2311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81" name="Titre 1">
            <a:extLst>
              <a:ext uri="{FF2B5EF4-FFF2-40B4-BE49-F238E27FC236}">
                <a16:creationId xmlns:a16="http://schemas.microsoft.com/office/drawing/2014/main" id="{3FE81BF0-C564-4B20-975D-0D68ABA99D24}"/>
              </a:ext>
            </a:extLst>
          </p:cNvPr>
          <p:cNvSpPr txBox="1">
            <a:spLocks/>
          </p:cNvSpPr>
          <p:nvPr/>
        </p:nvSpPr>
        <p:spPr>
          <a:xfrm>
            <a:off x="777644" y="378498"/>
            <a:ext cx="10515600" cy="7186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Architecture - Components</a:t>
            </a:r>
          </a:p>
        </p:txBody>
      </p:sp>
      <p:sp>
        <p:nvSpPr>
          <p:cNvPr id="102" name="Hexagone 101">
            <a:extLst>
              <a:ext uri="{FF2B5EF4-FFF2-40B4-BE49-F238E27FC236}">
                <a16:creationId xmlns:a16="http://schemas.microsoft.com/office/drawing/2014/main" id="{62EA64F2-D2F4-4E02-A290-E01F7E5E56A7}"/>
              </a:ext>
            </a:extLst>
          </p:cNvPr>
          <p:cNvSpPr/>
          <p:nvPr/>
        </p:nvSpPr>
        <p:spPr>
          <a:xfrm>
            <a:off x="3087641" y="3198478"/>
            <a:ext cx="1410839" cy="436523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Cash Web Service</a:t>
            </a:r>
          </a:p>
        </p:txBody>
      </p:sp>
      <p:sp>
        <p:nvSpPr>
          <p:cNvPr id="106" name="Hexagone 105">
            <a:extLst>
              <a:ext uri="{FF2B5EF4-FFF2-40B4-BE49-F238E27FC236}">
                <a16:creationId xmlns:a16="http://schemas.microsoft.com/office/drawing/2014/main" id="{C1A5D923-4A09-4676-A04D-1B8603993C16}"/>
              </a:ext>
            </a:extLst>
          </p:cNvPr>
          <p:cNvSpPr/>
          <p:nvPr/>
        </p:nvSpPr>
        <p:spPr>
          <a:xfrm>
            <a:off x="2721484" y="1853221"/>
            <a:ext cx="1341503" cy="540000"/>
          </a:xfrm>
          <a:prstGeom prst="hexago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PowerCARD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API</a:t>
            </a:r>
          </a:p>
        </p:txBody>
      </p:sp>
      <p:sp>
        <p:nvSpPr>
          <p:cNvPr id="127" name="Hexagone 126">
            <a:extLst>
              <a:ext uri="{FF2B5EF4-FFF2-40B4-BE49-F238E27FC236}">
                <a16:creationId xmlns:a16="http://schemas.microsoft.com/office/drawing/2014/main" id="{9A7FE4E4-8DD4-4C6F-9350-D4B37558AC48}"/>
              </a:ext>
            </a:extLst>
          </p:cNvPr>
          <p:cNvSpPr/>
          <p:nvPr/>
        </p:nvSpPr>
        <p:spPr>
          <a:xfrm>
            <a:off x="6822373" y="3954415"/>
            <a:ext cx="1397457" cy="441118"/>
          </a:xfrm>
          <a:prstGeom prst="hex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Event handler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/>
              </a:rPr>
              <a:t>Orchestration</a:t>
            </a:r>
          </a:p>
        </p:txBody>
      </p:sp>
      <p:pic>
        <p:nvPicPr>
          <p:cNvPr id="131" name="Picture 2" descr="RÃ©sultat de recherche d'images pour &quot;fnb logo&quot;">
            <a:extLst>
              <a:ext uri="{FF2B5EF4-FFF2-40B4-BE49-F238E27FC236}">
                <a16:creationId xmlns:a16="http://schemas.microsoft.com/office/drawing/2014/main" id="{4F415E0C-8493-4E2C-86C5-F5728DB05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4" y="3130274"/>
            <a:ext cx="1062649" cy="5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3F042C30-DFE0-4272-B356-381FCB427F09}"/>
              </a:ext>
            </a:extLst>
          </p:cNvPr>
          <p:cNvSpPr/>
          <p:nvPr/>
        </p:nvSpPr>
        <p:spPr>
          <a:xfrm>
            <a:off x="3124217" y="3720634"/>
            <a:ext cx="154836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Integrity checks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Format check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Merchant exists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Duplications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5C32EC8-19D7-4BAF-997D-A12768F06746}"/>
              </a:ext>
            </a:extLst>
          </p:cNvPr>
          <p:cNvSpPr/>
          <p:nvPr/>
        </p:nvSpPr>
        <p:spPr>
          <a:xfrm>
            <a:off x="5190324" y="3885999"/>
            <a:ext cx="417963" cy="789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490A297-270C-4DF2-84A2-4C601EE7B401}"/>
              </a:ext>
            </a:extLst>
          </p:cNvPr>
          <p:cNvCxnSpPr/>
          <p:nvPr/>
        </p:nvCxnSpPr>
        <p:spPr>
          <a:xfrm>
            <a:off x="1998502" y="3342940"/>
            <a:ext cx="900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81BDC73E-3984-4442-9F13-0576D7018F44}"/>
              </a:ext>
            </a:extLst>
          </p:cNvPr>
          <p:cNvCxnSpPr>
            <a:cxnSpLocks/>
          </p:cNvCxnSpPr>
          <p:nvPr/>
        </p:nvCxnSpPr>
        <p:spPr>
          <a:xfrm flipH="1">
            <a:off x="1996396" y="3503850"/>
            <a:ext cx="9022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56D9CDE-6A2E-4176-AADC-E094DFFCEE12}"/>
              </a:ext>
            </a:extLst>
          </p:cNvPr>
          <p:cNvSpPr/>
          <p:nvPr/>
        </p:nvSpPr>
        <p:spPr>
          <a:xfrm>
            <a:off x="2092997" y="3042082"/>
            <a:ext cx="79440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Helvetica" panose="020B0604020202020204" pitchFamily="34" charset="0"/>
                <a:cs typeface="Helvetica" panose="020B0604020202020204" pitchFamily="34" charset="0"/>
              </a:rPr>
              <a:t>REST API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BEE479B-6ED2-4BB7-905C-8DA9835CAC38}"/>
              </a:ext>
            </a:extLst>
          </p:cNvPr>
          <p:cNvSpPr/>
          <p:nvPr/>
        </p:nvSpPr>
        <p:spPr>
          <a:xfrm>
            <a:off x="2120429" y="3576937"/>
            <a:ext cx="6284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Helvetica" panose="020B0604020202020204" pitchFamily="34" charset="0"/>
                <a:cs typeface="Helvetica" panose="020B0604020202020204" pitchFamily="34" charset="0"/>
              </a:rPr>
              <a:t>ERROR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ADDDC076-B875-42BE-B9BE-C0DDAFB7E1DC}"/>
              </a:ext>
            </a:extLst>
          </p:cNvPr>
          <p:cNvSpPr/>
          <p:nvPr/>
        </p:nvSpPr>
        <p:spPr>
          <a:xfrm>
            <a:off x="5132806" y="2957477"/>
            <a:ext cx="1039383" cy="97962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Message Broker</a:t>
            </a:r>
          </a:p>
        </p:txBody>
      </p: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27E9F2B6-BB12-45DA-A1F5-C823EF8A740F}"/>
              </a:ext>
            </a:extLst>
          </p:cNvPr>
          <p:cNvGrpSpPr/>
          <p:nvPr/>
        </p:nvGrpSpPr>
        <p:grpSpPr>
          <a:xfrm>
            <a:off x="7954728" y="3785356"/>
            <a:ext cx="415577" cy="385170"/>
            <a:chOff x="8616276" y="1707332"/>
            <a:chExt cx="3095848" cy="3096643"/>
          </a:xfrm>
        </p:grpSpPr>
        <p:sp>
          <p:nvSpPr>
            <p:cNvPr id="143" name="Cercle : creux 142">
              <a:extLst>
                <a:ext uri="{FF2B5EF4-FFF2-40B4-BE49-F238E27FC236}">
                  <a16:creationId xmlns:a16="http://schemas.microsoft.com/office/drawing/2014/main" id="{64A6DF1B-4B51-498E-B0FE-75F4B184886A}"/>
                </a:ext>
              </a:extLst>
            </p:cNvPr>
            <p:cNvSpPr/>
            <p:nvPr/>
          </p:nvSpPr>
          <p:spPr>
            <a:xfrm>
              <a:off x="8756674" y="1897911"/>
              <a:ext cx="2817091" cy="2881745"/>
            </a:xfrm>
            <a:prstGeom prst="donut">
              <a:avLst>
                <a:gd name="adj" fmla="val 367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  <p:sp>
          <p:nvSpPr>
            <p:cNvPr id="144" name="Flèche : chevron 143">
              <a:extLst>
                <a:ext uri="{FF2B5EF4-FFF2-40B4-BE49-F238E27FC236}">
                  <a16:creationId xmlns:a16="http://schemas.microsoft.com/office/drawing/2014/main" id="{B78F9D55-57A5-4BB3-9417-10E2107F72A9}"/>
                </a:ext>
              </a:extLst>
            </p:cNvPr>
            <p:cNvSpPr/>
            <p:nvPr/>
          </p:nvSpPr>
          <p:spPr>
            <a:xfrm>
              <a:off x="9995042" y="1707332"/>
              <a:ext cx="276396" cy="473517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  <p:sp>
          <p:nvSpPr>
            <p:cNvPr id="145" name="Flèche : chevron 144">
              <a:extLst>
                <a:ext uri="{FF2B5EF4-FFF2-40B4-BE49-F238E27FC236}">
                  <a16:creationId xmlns:a16="http://schemas.microsoft.com/office/drawing/2014/main" id="{34F443A5-7528-40E0-A6E4-2A3FED99B8F0}"/>
                </a:ext>
              </a:extLst>
            </p:cNvPr>
            <p:cNvSpPr/>
            <p:nvPr/>
          </p:nvSpPr>
          <p:spPr>
            <a:xfrm rot="2506225">
              <a:off x="11033505" y="2180849"/>
              <a:ext cx="276396" cy="473517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  <p:sp>
          <p:nvSpPr>
            <p:cNvPr id="146" name="Flèche : chevron 145">
              <a:extLst>
                <a:ext uri="{FF2B5EF4-FFF2-40B4-BE49-F238E27FC236}">
                  <a16:creationId xmlns:a16="http://schemas.microsoft.com/office/drawing/2014/main" id="{C6BE4354-6475-4F08-82F4-0E1F345DCE4D}"/>
                </a:ext>
              </a:extLst>
            </p:cNvPr>
            <p:cNvSpPr/>
            <p:nvPr/>
          </p:nvSpPr>
          <p:spPr>
            <a:xfrm rot="6237921">
              <a:off x="11337168" y="3437899"/>
              <a:ext cx="276396" cy="473517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  <p:sp>
          <p:nvSpPr>
            <p:cNvPr id="147" name="Flèche : chevron 146">
              <a:extLst>
                <a:ext uri="{FF2B5EF4-FFF2-40B4-BE49-F238E27FC236}">
                  <a16:creationId xmlns:a16="http://schemas.microsoft.com/office/drawing/2014/main" id="{1A2B3505-5C29-423B-A9B3-C3540A8C2840}"/>
                </a:ext>
              </a:extLst>
            </p:cNvPr>
            <p:cNvSpPr/>
            <p:nvPr/>
          </p:nvSpPr>
          <p:spPr>
            <a:xfrm rot="9337776">
              <a:off x="10631029" y="4330458"/>
              <a:ext cx="276396" cy="473517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  <p:sp>
          <p:nvSpPr>
            <p:cNvPr id="148" name="Flèche : chevron 147">
              <a:extLst>
                <a:ext uri="{FF2B5EF4-FFF2-40B4-BE49-F238E27FC236}">
                  <a16:creationId xmlns:a16="http://schemas.microsoft.com/office/drawing/2014/main" id="{E8825568-DF6E-40FC-94E9-D60D9693CDB9}"/>
                </a:ext>
              </a:extLst>
            </p:cNvPr>
            <p:cNvSpPr/>
            <p:nvPr/>
          </p:nvSpPr>
          <p:spPr>
            <a:xfrm rot="12538924">
              <a:off x="9306933" y="4294528"/>
              <a:ext cx="276396" cy="473517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  <p:sp>
          <p:nvSpPr>
            <p:cNvPr id="149" name="Flèche : chevron 148">
              <a:extLst>
                <a:ext uri="{FF2B5EF4-FFF2-40B4-BE49-F238E27FC236}">
                  <a16:creationId xmlns:a16="http://schemas.microsoft.com/office/drawing/2014/main" id="{67B1662D-D57B-470A-9497-2EF3CB409134}"/>
                </a:ext>
              </a:extLst>
            </p:cNvPr>
            <p:cNvSpPr/>
            <p:nvPr/>
          </p:nvSpPr>
          <p:spPr>
            <a:xfrm rot="14918125">
              <a:off x="8714837" y="3367540"/>
              <a:ext cx="276396" cy="473517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  <p:sp>
          <p:nvSpPr>
            <p:cNvPr id="150" name="Flèche : chevron 149">
              <a:extLst>
                <a:ext uri="{FF2B5EF4-FFF2-40B4-BE49-F238E27FC236}">
                  <a16:creationId xmlns:a16="http://schemas.microsoft.com/office/drawing/2014/main" id="{8760F79E-583C-484A-B67A-0D07761E5C91}"/>
                </a:ext>
              </a:extLst>
            </p:cNvPr>
            <p:cNvSpPr/>
            <p:nvPr/>
          </p:nvSpPr>
          <p:spPr>
            <a:xfrm rot="18241122">
              <a:off x="8951596" y="2267378"/>
              <a:ext cx="276396" cy="473517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  <p:sp>
        <p:nvSpPr>
          <p:cNvPr id="151" name="Hexagone 150">
            <a:extLst>
              <a:ext uri="{FF2B5EF4-FFF2-40B4-BE49-F238E27FC236}">
                <a16:creationId xmlns:a16="http://schemas.microsoft.com/office/drawing/2014/main" id="{6BFD950D-45CA-4E27-9FBC-E213B2C0EB83}"/>
              </a:ext>
            </a:extLst>
          </p:cNvPr>
          <p:cNvSpPr/>
          <p:nvPr/>
        </p:nvSpPr>
        <p:spPr>
          <a:xfrm>
            <a:off x="4850258" y="1844174"/>
            <a:ext cx="1748718" cy="356711"/>
          </a:xfrm>
          <a:prstGeom prst="hexago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Posting Service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4AE2089-56C1-490D-9106-4C5DB6C093EF}"/>
              </a:ext>
            </a:extLst>
          </p:cNvPr>
          <p:cNvSpPr/>
          <p:nvPr/>
        </p:nvSpPr>
        <p:spPr>
          <a:xfrm>
            <a:off x="6666316" y="1752587"/>
            <a:ext cx="15483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Posting Cash</a:t>
            </a:r>
            <a:b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Merchant Transfer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EDCDB08-F643-4E30-9FAF-ED15BA5BD7EC}"/>
              </a:ext>
            </a:extLst>
          </p:cNvPr>
          <p:cNvSpPr/>
          <p:nvPr/>
        </p:nvSpPr>
        <p:spPr>
          <a:xfrm>
            <a:off x="8373515" y="3964646"/>
            <a:ext cx="18969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Non blocking event loop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Scalable and fault tolerant</a:t>
            </a:r>
          </a:p>
        </p:txBody>
      </p:sp>
      <p:sp>
        <p:nvSpPr>
          <p:cNvPr id="154" name="Hexagone 153">
            <a:extLst>
              <a:ext uri="{FF2B5EF4-FFF2-40B4-BE49-F238E27FC236}">
                <a16:creationId xmlns:a16="http://schemas.microsoft.com/office/drawing/2014/main" id="{7C3A9BFC-6129-4A4F-BD74-05C872DFB994}"/>
              </a:ext>
            </a:extLst>
          </p:cNvPr>
          <p:cNvSpPr/>
          <p:nvPr/>
        </p:nvSpPr>
        <p:spPr>
          <a:xfrm>
            <a:off x="4733928" y="4761601"/>
            <a:ext cx="1748718" cy="356711"/>
          </a:xfrm>
          <a:prstGeom prst="hexago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Cash Service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4390D88-BAEC-45F6-860E-B7C15CC93EE1}"/>
              </a:ext>
            </a:extLst>
          </p:cNvPr>
          <p:cNvSpPr/>
          <p:nvPr/>
        </p:nvSpPr>
        <p:spPr>
          <a:xfrm>
            <a:off x="4883873" y="5290493"/>
            <a:ext cx="18656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Cash Business Checks</a:t>
            </a:r>
            <a:b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Run batch cash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Create case &amp; 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adjustement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sp>
        <p:nvSpPr>
          <p:cNvPr id="156" name="Organigramme : Disque magnétique 155">
            <a:extLst>
              <a:ext uri="{FF2B5EF4-FFF2-40B4-BE49-F238E27FC236}">
                <a16:creationId xmlns:a16="http://schemas.microsoft.com/office/drawing/2014/main" id="{7187AC46-9522-4A75-98EE-9B27E58147F9}"/>
              </a:ext>
            </a:extLst>
          </p:cNvPr>
          <p:cNvSpPr/>
          <p:nvPr/>
        </p:nvSpPr>
        <p:spPr>
          <a:xfrm>
            <a:off x="4525259" y="4933781"/>
            <a:ext cx="545060" cy="356712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Oracle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7" name="Hexagone 156">
            <a:extLst>
              <a:ext uri="{FF2B5EF4-FFF2-40B4-BE49-F238E27FC236}">
                <a16:creationId xmlns:a16="http://schemas.microsoft.com/office/drawing/2014/main" id="{5A812700-9F39-407D-8E54-F4CF90F52C38}"/>
              </a:ext>
            </a:extLst>
          </p:cNvPr>
          <p:cNvSpPr/>
          <p:nvPr/>
        </p:nvSpPr>
        <p:spPr>
          <a:xfrm>
            <a:off x="6815521" y="2780592"/>
            <a:ext cx="1410839" cy="436523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 Service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5CDF767-9AB2-45BD-9F52-99D6A700871C}"/>
              </a:ext>
            </a:extLst>
          </p:cNvPr>
          <p:cNvSpPr/>
          <p:nvPr/>
        </p:nvSpPr>
        <p:spPr>
          <a:xfrm>
            <a:off x="8409038" y="2878040"/>
            <a:ext cx="15483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Publish event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Post in Queue 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To VODS</a:t>
            </a:r>
          </a:p>
        </p:txBody>
      </p:sp>
      <p:sp>
        <p:nvSpPr>
          <p:cNvPr id="159" name="Organigramme : Disque magnétique 158">
            <a:extLst>
              <a:ext uri="{FF2B5EF4-FFF2-40B4-BE49-F238E27FC236}">
                <a16:creationId xmlns:a16="http://schemas.microsoft.com/office/drawing/2014/main" id="{462C4A4E-2945-4864-9A81-FD81A252573B}"/>
              </a:ext>
            </a:extLst>
          </p:cNvPr>
          <p:cNvSpPr/>
          <p:nvPr/>
        </p:nvSpPr>
        <p:spPr>
          <a:xfrm>
            <a:off x="2401676" y="2130808"/>
            <a:ext cx="545060" cy="356712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Oracle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6DBB4903-D69C-4196-891D-827AE9190744}"/>
              </a:ext>
            </a:extLst>
          </p:cNvPr>
          <p:cNvCxnSpPr>
            <a:cxnSpLocks/>
          </p:cNvCxnSpPr>
          <p:nvPr/>
        </p:nvCxnSpPr>
        <p:spPr>
          <a:xfrm flipV="1">
            <a:off x="3489003" y="2443960"/>
            <a:ext cx="0" cy="65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BDD2534C-2CEE-4141-BFA7-715E86ED519F}"/>
              </a:ext>
            </a:extLst>
          </p:cNvPr>
          <p:cNvCxnSpPr>
            <a:cxnSpLocks/>
          </p:cNvCxnSpPr>
          <p:nvPr/>
        </p:nvCxnSpPr>
        <p:spPr>
          <a:xfrm flipH="1" flipV="1">
            <a:off x="4105656" y="2022529"/>
            <a:ext cx="659264" cy="3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9C6D74EF-A95F-4210-AC38-9C00C5861A2D}"/>
              </a:ext>
            </a:extLst>
          </p:cNvPr>
          <p:cNvGrpSpPr/>
          <p:nvPr/>
        </p:nvGrpSpPr>
        <p:grpSpPr>
          <a:xfrm>
            <a:off x="4666400" y="3344532"/>
            <a:ext cx="371910" cy="127942"/>
            <a:chOff x="5077880" y="3326244"/>
            <a:chExt cx="371910" cy="127942"/>
          </a:xfrm>
        </p:grpSpPr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8B0500E4-CC1A-458D-B3BF-81E10B698B1C}"/>
                </a:ext>
              </a:extLst>
            </p:cNvPr>
            <p:cNvCxnSpPr>
              <a:cxnSpLocks/>
            </p:cNvCxnSpPr>
            <p:nvPr/>
          </p:nvCxnSpPr>
          <p:spPr>
            <a:xfrm>
              <a:off x="5098953" y="3326244"/>
              <a:ext cx="350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023DBC01-2B96-4EA0-BC8C-9C796BA5D197}"/>
                </a:ext>
              </a:extLst>
            </p:cNvPr>
            <p:cNvCxnSpPr>
              <a:cxnSpLocks/>
            </p:cNvCxnSpPr>
            <p:nvPr/>
          </p:nvCxnSpPr>
          <p:spPr>
            <a:xfrm>
              <a:off x="5077880" y="3454186"/>
              <a:ext cx="37191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F1333B18-2275-4F7D-80CE-690CC5380054}"/>
              </a:ext>
            </a:extLst>
          </p:cNvPr>
          <p:cNvCxnSpPr>
            <a:cxnSpLocks/>
          </p:cNvCxnSpPr>
          <p:nvPr/>
        </p:nvCxnSpPr>
        <p:spPr>
          <a:xfrm rot="20226893">
            <a:off x="6280449" y="3186184"/>
            <a:ext cx="3508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77151BA6-1138-4B86-94A5-CA06BBCF9444}"/>
              </a:ext>
            </a:extLst>
          </p:cNvPr>
          <p:cNvGrpSpPr/>
          <p:nvPr/>
        </p:nvGrpSpPr>
        <p:grpSpPr>
          <a:xfrm rot="1864118">
            <a:off x="6256425" y="3852523"/>
            <a:ext cx="371910" cy="127942"/>
            <a:chOff x="5077880" y="3326244"/>
            <a:chExt cx="371910" cy="127942"/>
          </a:xfrm>
        </p:grpSpPr>
        <p:cxnSp>
          <p:nvCxnSpPr>
            <p:cNvPr id="182" name="Connecteur droit avec flèche 181">
              <a:extLst>
                <a:ext uri="{FF2B5EF4-FFF2-40B4-BE49-F238E27FC236}">
                  <a16:creationId xmlns:a16="http://schemas.microsoft.com/office/drawing/2014/main" id="{B2C4C385-3053-4B6A-9F87-3272C42F3C56}"/>
                </a:ext>
              </a:extLst>
            </p:cNvPr>
            <p:cNvCxnSpPr>
              <a:cxnSpLocks/>
            </p:cNvCxnSpPr>
            <p:nvPr/>
          </p:nvCxnSpPr>
          <p:spPr>
            <a:xfrm>
              <a:off x="5098953" y="3326244"/>
              <a:ext cx="350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>
              <a:extLst>
                <a:ext uri="{FF2B5EF4-FFF2-40B4-BE49-F238E27FC236}">
                  <a16:creationId xmlns:a16="http://schemas.microsoft.com/office/drawing/2014/main" id="{7974C996-6DB1-43C8-ABCF-B19A29BC1B2E}"/>
                </a:ext>
              </a:extLst>
            </p:cNvPr>
            <p:cNvCxnSpPr>
              <a:cxnSpLocks/>
            </p:cNvCxnSpPr>
            <p:nvPr/>
          </p:nvCxnSpPr>
          <p:spPr>
            <a:xfrm>
              <a:off x="5077880" y="3454186"/>
              <a:ext cx="37191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0E4CD365-A519-46BB-A4D8-1141BC9CAB04}"/>
              </a:ext>
            </a:extLst>
          </p:cNvPr>
          <p:cNvGrpSpPr/>
          <p:nvPr/>
        </p:nvGrpSpPr>
        <p:grpSpPr>
          <a:xfrm rot="16200000">
            <a:off x="5466542" y="4258592"/>
            <a:ext cx="371910" cy="127942"/>
            <a:chOff x="5077880" y="3326244"/>
            <a:chExt cx="371910" cy="127942"/>
          </a:xfrm>
        </p:grpSpPr>
        <p:cxnSp>
          <p:nvCxnSpPr>
            <p:cNvPr id="185" name="Connecteur droit avec flèche 184">
              <a:extLst>
                <a:ext uri="{FF2B5EF4-FFF2-40B4-BE49-F238E27FC236}">
                  <a16:creationId xmlns:a16="http://schemas.microsoft.com/office/drawing/2014/main" id="{641DF30A-97CB-48EF-BA8A-B2A279773BC3}"/>
                </a:ext>
              </a:extLst>
            </p:cNvPr>
            <p:cNvCxnSpPr>
              <a:cxnSpLocks/>
            </p:cNvCxnSpPr>
            <p:nvPr/>
          </p:nvCxnSpPr>
          <p:spPr>
            <a:xfrm>
              <a:off x="5098953" y="3326244"/>
              <a:ext cx="350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Connecteur droit avec flèche 185">
              <a:extLst>
                <a:ext uri="{FF2B5EF4-FFF2-40B4-BE49-F238E27FC236}">
                  <a16:creationId xmlns:a16="http://schemas.microsoft.com/office/drawing/2014/main" id="{04ED0704-0C95-459C-B1C6-863829F8BF24}"/>
                </a:ext>
              </a:extLst>
            </p:cNvPr>
            <p:cNvCxnSpPr>
              <a:cxnSpLocks/>
            </p:cNvCxnSpPr>
            <p:nvPr/>
          </p:nvCxnSpPr>
          <p:spPr>
            <a:xfrm>
              <a:off x="5077880" y="3454186"/>
              <a:ext cx="37191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7D6986E9-F655-4A66-8DCC-1478F8C58621}"/>
              </a:ext>
            </a:extLst>
          </p:cNvPr>
          <p:cNvGrpSpPr/>
          <p:nvPr/>
        </p:nvGrpSpPr>
        <p:grpSpPr>
          <a:xfrm rot="16200000">
            <a:off x="5459524" y="2568832"/>
            <a:ext cx="371910" cy="127942"/>
            <a:chOff x="5077880" y="3326244"/>
            <a:chExt cx="371910" cy="127942"/>
          </a:xfrm>
        </p:grpSpPr>
        <p:cxnSp>
          <p:nvCxnSpPr>
            <p:cNvPr id="188" name="Connecteur droit avec flèche 187">
              <a:extLst>
                <a:ext uri="{FF2B5EF4-FFF2-40B4-BE49-F238E27FC236}">
                  <a16:creationId xmlns:a16="http://schemas.microsoft.com/office/drawing/2014/main" id="{0540C14D-6BAF-4320-8213-285BC92E5F67}"/>
                </a:ext>
              </a:extLst>
            </p:cNvPr>
            <p:cNvCxnSpPr>
              <a:cxnSpLocks/>
            </p:cNvCxnSpPr>
            <p:nvPr/>
          </p:nvCxnSpPr>
          <p:spPr>
            <a:xfrm>
              <a:off x="5098953" y="3326244"/>
              <a:ext cx="350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>
              <a:extLst>
                <a:ext uri="{FF2B5EF4-FFF2-40B4-BE49-F238E27FC236}">
                  <a16:creationId xmlns:a16="http://schemas.microsoft.com/office/drawing/2014/main" id="{5199CAF6-D317-4DFC-A6B2-B551B991045D}"/>
                </a:ext>
              </a:extLst>
            </p:cNvPr>
            <p:cNvCxnSpPr>
              <a:cxnSpLocks/>
            </p:cNvCxnSpPr>
            <p:nvPr/>
          </p:nvCxnSpPr>
          <p:spPr>
            <a:xfrm>
              <a:off x="5077880" y="3454186"/>
              <a:ext cx="37191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F895E5E-0B6F-4143-BBBF-9C318C2560E5}"/>
              </a:ext>
            </a:extLst>
          </p:cNvPr>
          <p:cNvSpPr/>
          <p:nvPr/>
        </p:nvSpPr>
        <p:spPr>
          <a:xfrm>
            <a:off x="5146633" y="2324249"/>
            <a:ext cx="417963" cy="547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latin typeface="Helvetica" panose="020B0604020202020204" pitchFamily="34" charset="0"/>
                <a:cs typeface="Helvetica" panose="020B0604020202020204" pitchFamily="34" charset="0"/>
              </a:rPr>
              <a:t>D1</a:t>
            </a:r>
          </a:p>
          <a:p>
            <a:pPr>
              <a:lnSpc>
                <a:spcPct val="150000"/>
              </a:lnSpc>
            </a:pPr>
            <a:r>
              <a:rPr lang="en-US" sz="1050" b="1" dirty="0">
                <a:latin typeface="Helvetica" panose="020B0604020202020204" pitchFamily="34" charset="0"/>
                <a:cs typeface="Helvetica" panose="020B0604020202020204" pitchFamily="34" charset="0"/>
              </a:rPr>
              <a:t>D2</a:t>
            </a:r>
          </a:p>
        </p:txBody>
      </p: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0428BE2B-1DA7-4DD6-941B-1F65BD7060AF}"/>
              </a:ext>
            </a:extLst>
          </p:cNvPr>
          <p:cNvCxnSpPr>
            <a:cxnSpLocks/>
          </p:cNvCxnSpPr>
          <p:nvPr/>
        </p:nvCxnSpPr>
        <p:spPr>
          <a:xfrm flipV="1">
            <a:off x="8158360" y="1437837"/>
            <a:ext cx="548508" cy="1229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8" name="Organigramme : Stockage à accès direct 197">
            <a:extLst>
              <a:ext uri="{FF2B5EF4-FFF2-40B4-BE49-F238E27FC236}">
                <a16:creationId xmlns:a16="http://schemas.microsoft.com/office/drawing/2014/main" id="{960F84B7-BD69-4DE5-BA2F-98D80F32D547}"/>
              </a:ext>
            </a:extLst>
          </p:cNvPr>
          <p:cNvSpPr/>
          <p:nvPr/>
        </p:nvSpPr>
        <p:spPr>
          <a:xfrm>
            <a:off x="8375904" y="937129"/>
            <a:ext cx="1269344" cy="387384"/>
          </a:xfrm>
          <a:prstGeom prst="flowChartMagneticDru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DF6C84E-E539-4054-A23B-A5E345EA6220}"/>
              </a:ext>
            </a:extLst>
          </p:cNvPr>
          <p:cNvSpPr/>
          <p:nvPr/>
        </p:nvSpPr>
        <p:spPr>
          <a:xfrm>
            <a:off x="10057639" y="933689"/>
            <a:ext cx="1352547" cy="3830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/>
              <a:t>VODS</a:t>
            </a:r>
          </a:p>
        </p:txBody>
      </p:sp>
      <p:cxnSp>
        <p:nvCxnSpPr>
          <p:cNvPr id="202" name="Connecteur droit avec flèche 201">
            <a:extLst>
              <a:ext uri="{FF2B5EF4-FFF2-40B4-BE49-F238E27FC236}">
                <a16:creationId xmlns:a16="http://schemas.microsoft.com/office/drawing/2014/main" id="{1175AEF2-E5CC-4C68-9860-3D313A63000F}"/>
              </a:ext>
            </a:extLst>
          </p:cNvPr>
          <p:cNvCxnSpPr>
            <a:cxnSpLocks/>
            <a:stCxn id="198" idx="4"/>
            <a:endCxn id="199" idx="1"/>
          </p:cNvCxnSpPr>
          <p:nvPr/>
        </p:nvCxnSpPr>
        <p:spPr>
          <a:xfrm flipV="1">
            <a:off x="9645248" y="1125213"/>
            <a:ext cx="412391" cy="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62A115B-91EA-4106-B1F9-39B3150F0B84}"/>
              </a:ext>
            </a:extLst>
          </p:cNvPr>
          <p:cNvSpPr/>
          <p:nvPr/>
        </p:nvSpPr>
        <p:spPr>
          <a:xfrm>
            <a:off x="5779378" y="2340434"/>
            <a:ext cx="1169013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Publish</a:t>
            </a:r>
          </a:p>
        </p:txBody>
      </p:sp>
      <p:pic>
        <p:nvPicPr>
          <p:cNvPr id="214" name="Picture 2" descr="RÃ©sultat de recherche d'images pour &quot;fnb logo&quot;">
            <a:extLst>
              <a:ext uri="{FF2B5EF4-FFF2-40B4-BE49-F238E27FC236}">
                <a16:creationId xmlns:a16="http://schemas.microsoft.com/office/drawing/2014/main" id="{FDD2254D-B8BA-41E6-8E98-390EF27FF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059" y="763320"/>
            <a:ext cx="1062649" cy="5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56949E30-C0F2-4C66-BDC7-DCB569FEEA1F}"/>
              </a:ext>
            </a:extLst>
          </p:cNvPr>
          <p:cNvSpPr/>
          <p:nvPr/>
        </p:nvSpPr>
        <p:spPr>
          <a:xfrm>
            <a:off x="5317830" y="6170398"/>
            <a:ext cx="5192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All services are either Kafka producers and consumers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216" name="Picture 2">
            <a:extLst>
              <a:ext uri="{FF2B5EF4-FFF2-40B4-BE49-F238E27FC236}">
                <a16:creationId xmlns:a16="http://schemas.microsoft.com/office/drawing/2014/main" id="{5253CD43-0044-44C9-937F-38AB2008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96" y="3637167"/>
            <a:ext cx="153609" cy="24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A4732C5-6513-4CCE-9E8D-55C25D34C1D8}"/>
              </a:ext>
            </a:extLst>
          </p:cNvPr>
          <p:cNvGrpSpPr/>
          <p:nvPr/>
        </p:nvGrpSpPr>
        <p:grpSpPr>
          <a:xfrm>
            <a:off x="1897912" y="4848349"/>
            <a:ext cx="1909431" cy="1196380"/>
            <a:chOff x="1897469" y="4882838"/>
            <a:chExt cx="1909431" cy="11963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47D308E-9543-49B8-8E85-764648A98A54}"/>
                </a:ext>
              </a:extLst>
            </p:cNvPr>
            <p:cNvSpPr/>
            <p:nvPr/>
          </p:nvSpPr>
          <p:spPr>
            <a:xfrm>
              <a:off x="1897469" y="4882838"/>
              <a:ext cx="1696123" cy="1196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E2D5B963-6948-4D57-8251-DE29CBC33584}"/>
                </a:ext>
              </a:extLst>
            </p:cNvPr>
            <p:cNvSpPr txBox="1"/>
            <p:nvPr/>
          </p:nvSpPr>
          <p:spPr>
            <a:xfrm>
              <a:off x="1917825" y="5131861"/>
              <a:ext cx="18890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D2 : </a:t>
              </a: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Drop message n°2</a:t>
              </a:r>
              <a:endParaRPr lang="en-ZA" sz="1050" dirty="0">
                <a:solidFill>
                  <a:srgbClr val="002060"/>
                </a:solidFill>
              </a:endParaRP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86CEA327-EE53-4DCC-B0E2-5689641D25BB}"/>
                </a:ext>
              </a:extLst>
            </p:cNvPr>
            <p:cNvSpPr txBox="1"/>
            <p:nvPr/>
          </p:nvSpPr>
          <p:spPr>
            <a:xfrm>
              <a:off x="1917825" y="5361538"/>
              <a:ext cx="18890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 : </a:t>
              </a: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Demand message</a:t>
              </a:r>
              <a:endParaRPr lang="en-ZA" sz="1050" dirty="0">
                <a:solidFill>
                  <a:srgbClr val="002060"/>
                </a:solidFill>
              </a:endParaRP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5CE3E36C-09C2-4F9D-AD77-CC7EF5624BA0}"/>
                </a:ext>
              </a:extLst>
            </p:cNvPr>
            <p:cNvSpPr txBox="1"/>
            <p:nvPr/>
          </p:nvSpPr>
          <p:spPr>
            <a:xfrm>
              <a:off x="1917825" y="5591215"/>
              <a:ext cx="18890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 :</a:t>
              </a: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 Removal message</a:t>
              </a:r>
              <a:endParaRPr lang="en-ZA" sz="1050" dirty="0">
                <a:solidFill>
                  <a:srgbClr val="002060"/>
                </a:solidFill>
              </a:endParaRP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55B963DF-0733-4385-8D76-F0C1E3CB6ABA}"/>
                </a:ext>
              </a:extLst>
            </p:cNvPr>
            <p:cNvSpPr txBox="1"/>
            <p:nvPr/>
          </p:nvSpPr>
          <p:spPr>
            <a:xfrm>
              <a:off x="1917825" y="5820891"/>
              <a:ext cx="18890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 </a:t>
              </a: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: Count message</a:t>
              </a:r>
              <a:endParaRPr lang="en-ZA" sz="1050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E706FAD8-D792-41A2-A96A-D0EEB0ACC106}"/>
                </a:ext>
              </a:extLst>
            </p:cNvPr>
            <p:cNvSpPr txBox="1"/>
            <p:nvPr/>
          </p:nvSpPr>
          <p:spPr>
            <a:xfrm>
              <a:off x="1917825" y="4893201"/>
              <a:ext cx="18890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D1 : </a:t>
              </a:r>
              <a:r>
                <a:rPr lang="en-US" sz="1050" dirty="0">
                  <a:latin typeface="Helvetica" panose="020B0604020202020204" pitchFamily="34" charset="0"/>
                  <a:cs typeface="Helvetica" panose="020B0604020202020204" pitchFamily="34" charset="0"/>
                </a:rPr>
                <a:t>Drop message n°1</a:t>
              </a:r>
              <a:endParaRPr lang="en-ZA" sz="105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7057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25EE1648-DFAC-417E-865B-E3565584E2A4}"/>
              </a:ext>
            </a:extLst>
          </p:cNvPr>
          <p:cNvSpPr/>
          <p:nvPr/>
        </p:nvSpPr>
        <p:spPr>
          <a:xfrm>
            <a:off x="1682497" y="1547998"/>
            <a:ext cx="6859779" cy="456165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227152-6BFD-4748-B255-2C56A73AECEB}"/>
              </a:ext>
            </a:extLst>
          </p:cNvPr>
          <p:cNvSpPr/>
          <p:nvPr/>
        </p:nvSpPr>
        <p:spPr>
          <a:xfrm>
            <a:off x="1711980" y="4978885"/>
            <a:ext cx="1612431" cy="1108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6" name="Rectangle : coins arrondis 205">
            <a:extLst>
              <a:ext uri="{FF2B5EF4-FFF2-40B4-BE49-F238E27FC236}">
                <a16:creationId xmlns:a16="http://schemas.microsoft.com/office/drawing/2014/main" id="{CA35EC71-1C4C-4131-BC46-57079473B935}"/>
              </a:ext>
            </a:extLst>
          </p:cNvPr>
          <p:cNvSpPr/>
          <p:nvPr/>
        </p:nvSpPr>
        <p:spPr>
          <a:xfrm>
            <a:off x="1487122" y="1419899"/>
            <a:ext cx="2079037" cy="2724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PowerCARD Cash Management</a:t>
            </a: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C463F6F3-E7F9-427C-B106-85915D1C966B}"/>
              </a:ext>
            </a:extLst>
          </p:cNvPr>
          <p:cNvSpPr txBox="1">
            <a:spLocks/>
          </p:cNvSpPr>
          <p:nvPr/>
        </p:nvSpPr>
        <p:spPr>
          <a:xfrm>
            <a:off x="480427" y="6516078"/>
            <a:ext cx="448129" cy="2311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1" name="Titre 1">
            <a:extLst>
              <a:ext uri="{FF2B5EF4-FFF2-40B4-BE49-F238E27FC236}">
                <a16:creationId xmlns:a16="http://schemas.microsoft.com/office/drawing/2014/main" id="{3FE81BF0-C564-4B20-975D-0D68ABA99D24}"/>
              </a:ext>
            </a:extLst>
          </p:cNvPr>
          <p:cNvSpPr txBox="1">
            <a:spLocks/>
          </p:cNvSpPr>
          <p:nvPr/>
        </p:nvSpPr>
        <p:spPr>
          <a:xfrm>
            <a:off x="777644" y="378498"/>
            <a:ext cx="10515600" cy="7186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Architecture - Flow</a:t>
            </a:r>
          </a:p>
        </p:txBody>
      </p:sp>
      <p:sp>
        <p:nvSpPr>
          <p:cNvPr id="102" name="Hexagone 101">
            <a:extLst>
              <a:ext uri="{FF2B5EF4-FFF2-40B4-BE49-F238E27FC236}">
                <a16:creationId xmlns:a16="http://schemas.microsoft.com/office/drawing/2014/main" id="{62EA64F2-D2F4-4E02-A290-E01F7E5E56A7}"/>
              </a:ext>
            </a:extLst>
          </p:cNvPr>
          <p:cNvSpPr/>
          <p:nvPr/>
        </p:nvSpPr>
        <p:spPr>
          <a:xfrm>
            <a:off x="2923049" y="3198478"/>
            <a:ext cx="1410839" cy="436523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Cash Web Service</a:t>
            </a:r>
          </a:p>
        </p:txBody>
      </p:sp>
      <p:sp>
        <p:nvSpPr>
          <p:cNvPr id="106" name="Hexagone 105">
            <a:extLst>
              <a:ext uri="{FF2B5EF4-FFF2-40B4-BE49-F238E27FC236}">
                <a16:creationId xmlns:a16="http://schemas.microsoft.com/office/drawing/2014/main" id="{C1A5D923-4A09-4676-A04D-1B8603993C16}"/>
              </a:ext>
            </a:extLst>
          </p:cNvPr>
          <p:cNvSpPr/>
          <p:nvPr/>
        </p:nvSpPr>
        <p:spPr>
          <a:xfrm>
            <a:off x="2556892" y="1814234"/>
            <a:ext cx="1341503" cy="617974"/>
          </a:xfrm>
          <a:prstGeom prst="hexago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PowerCARD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API</a:t>
            </a:r>
          </a:p>
        </p:txBody>
      </p:sp>
      <p:pic>
        <p:nvPicPr>
          <p:cNvPr id="131" name="Picture 2" descr="RÃ©sultat de recherche d'images pour &quot;fnb logo&quot;">
            <a:extLst>
              <a:ext uri="{FF2B5EF4-FFF2-40B4-BE49-F238E27FC236}">
                <a16:creationId xmlns:a16="http://schemas.microsoft.com/office/drawing/2014/main" id="{4F415E0C-8493-4E2C-86C5-F5728DB05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2" y="3130274"/>
            <a:ext cx="1062649" cy="5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3F042C30-DFE0-4272-B356-381FCB427F09}"/>
              </a:ext>
            </a:extLst>
          </p:cNvPr>
          <p:cNvSpPr/>
          <p:nvPr/>
        </p:nvSpPr>
        <p:spPr>
          <a:xfrm>
            <a:off x="3003282" y="3703607"/>
            <a:ext cx="1548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Integrity checks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490A297-270C-4DF2-84A2-4C601EE7B401}"/>
              </a:ext>
            </a:extLst>
          </p:cNvPr>
          <p:cNvCxnSpPr/>
          <p:nvPr/>
        </p:nvCxnSpPr>
        <p:spPr>
          <a:xfrm>
            <a:off x="1833910" y="3342940"/>
            <a:ext cx="900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81BDC73E-3984-4442-9F13-0576D7018F44}"/>
              </a:ext>
            </a:extLst>
          </p:cNvPr>
          <p:cNvCxnSpPr>
            <a:cxnSpLocks/>
          </p:cNvCxnSpPr>
          <p:nvPr/>
        </p:nvCxnSpPr>
        <p:spPr>
          <a:xfrm flipH="1">
            <a:off x="1831804" y="3503850"/>
            <a:ext cx="9022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1" name="Hexagone 150">
            <a:extLst>
              <a:ext uri="{FF2B5EF4-FFF2-40B4-BE49-F238E27FC236}">
                <a16:creationId xmlns:a16="http://schemas.microsoft.com/office/drawing/2014/main" id="{6BFD950D-45CA-4E27-9FBC-E213B2C0EB83}"/>
              </a:ext>
            </a:extLst>
          </p:cNvPr>
          <p:cNvSpPr/>
          <p:nvPr/>
        </p:nvSpPr>
        <p:spPr>
          <a:xfrm>
            <a:off x="4685666" y="1844174"/>
            <a:ext cx="1748718" cy="356711"/>
          </a:xfrm>
          <a:prstGeom prst="hexago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Posting Service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4AE2089-56C1-490D-9106-4C5DB6C093EF}"/>
              </a:ext>
            </a:extLst>
          </p:cNvPr>
          <p:cNvSpPr/>
          <p:nvPr/>
        </p:nvSpPr>
        <p:spPr>
          <a:xfrm>
            <a:off x="6500574" y="1879857"/>
            <a:ext cx="1548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Post Cash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4" name="Hexagone 153">
            <a:extLst>
              <a:ext uri="{FF2B5EF4-FFF2-40B4-BE49-F238E27FC236}">
                <a16:creationId xmlns:a16="http://schemas.microsoft.com/office/drawing/2014/main" id="{7C3A9BFC-6129-4A4F-BD74-05C872DFB994}"/>
              </a:ext>
            </a:extLst>
          </p:cNvPr>
          <p:cNvSpPr/>
          <p:nvPr/>
        </p:nvSpPr>
        <p:spPr>
          <a:xfrm>
            <a:off x="4569336" y="4761601"/>
            <a:ext cx="1748718" cy="356711"/>
          </a:xfrm>
          <a:prstGeom prst="hexago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Cash Service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4390D88-BAEC-45F6-860E-B7C15CC93EE1}"/>
              </a:ext>
            </a:extLst>
          </p:cNvPr>
          <p:cNvSpPr/>
          <p:nvPr/>
        </p:nvSpPr>
        <p:spPr>
          <a:xfrm>
            <a:off x="4568741" y="5285277"/>
            <a:ext cx="18656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Cash Business Checks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6" name="Organigramme : Disque magnétique 155">
            <a:extLst>
              <a:ext uri="{FF2B5EF4-FFF2-40B4-BE49-F238E27FC236}">
                <a16:creationId xmlns:a16="http://schemas.microsoft.com/office/drawing/2014/main" id="{7187AC46-9522-4A75-98EE-9B27E58147F9}"/>
              </a:ext>
            </a:extLst>
          </p:cNvPr>
          <p:cNvSpPr/>
          <p:nvPr/>
        </p:nvSpPr>
        <p:spPr>
          <a:xfrm>
            <a:off x="4360667" y="4933781"/>
            <a:ext cx="545060" cy="356712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Oracle</a:t>
            </a:r>
          </a:p>
        </p:txBody>
      </p:sp>
      <p:sp>
        <p:nvSpPr>
          <p:cNvPr id="157" name="Hexagone 156">
            <a:extLst>
              <a:ext uri="{FF2B5EF4-FFF2-40B4-BE49-F238E27FC236}">
                <a16:creationId xmlns:a16="http://schemas.microsoft.com/office/drawing/2014/main" id="{5A812700-9F39-407D-8E54-F4CF90F52C38}"/>
              </a:ext>
            </a:extLst>
          </p:cNvPr>
          <p:cNvSpPr/>
          <p:nvPr/>
        </p:nvSpPr>
        <p:spPr>
          <a:xfrm>
            <a:off x="6656761" y="3210819"/>
            <a:ext cx="1410839" cy="436523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 Service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5CDF767-9AB2-45BD-9F52-99D6A700871C}"/>
              </a:ext>
            </a:extLst>
          </p:cNvPr>
          <p:cNvSpPr/>
          <p:nvPr/>
        </p:nvSpPr>
        <p:spPr>
          <a:xfrm>
            <a:off x="6857565" y="3698022"/>
            <a:ext cx="1548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Publish event</a:t>
            </a:r>
          </a:p>
        </p:txBody>
      </p:sp>
      <p:sp>
        <p:nvSpPr>
          <p:cNvPr id="159" name="Organigramme : Disque magnétique 158">
            <a:extLst>
              <a:ext uri="{FF2B5EF4-FFF2-40B4-BE49-F238E27FC236}">
                <a16:creationId xmlns:a16="http://schemas.microsoft.com/office/drawing/2014/main" id="{462C4A4E-2945-4864-9A81-FD81A252573B}"/>
              </a:ext>
            </a:extLst>
          </p:cNvPr>
          <p:cNvSpPr/>
          <p:nvPr/>
        </p:nvSpPr>
        <p:spPr>
          <a:xfrm>
            <a:off x="2237084" y="2130808"/>
            <a:ext cx="545060" cy="356712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Oracle</a:t>
            </a:r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6DBB4903-D69C-4196-891D-827AE9190744}"/>
              </a:ext>
            </a:extLst>
          </p:cNvPr>
          <p:cNvCxnSpPr>
            <a:cxnSpLocks/>
          </p:cNvCxnSpPr>
          <p:nvPr/>
        </p:nvCxnSpPr>
        <p:spPr>
          <a:xfrm flipV="1">
            <a:off x="3324411" y="2443960"/>
            <a:ext cx="0" cy="654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BDD2534C-2CEE-4141-BFA7-715E86ED519F}"/>
              </a:ext>
            </a:extLst>
          </p:cNvPr>
          <p:cNvCxnSpPr>
            <a:cxnSpLocks/>
          </p:cNvCxnSpPr>
          <p:nvPr/>
        </p:nvCxnSpPr>
        <p:spPr>
          <a:xfrm flipH="1" flipV="1">
            <a:off x="3941064" y="2022529"/>
            <a:ext cx="659264" cy="3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9C6D74EF-A95F-4210-AC38-9C00C5861A2D}"/>
              </a:ext>
            </a:extLst>
          </p:cNvPr>
          <p:cNvGrpSpPr/>
          <p:nvPr/>
        </p:nvGrpSpPr>
        <p:grpSpPr>
          <a:xfrm>
            <a:off x="4501808" y="3344532"/>
            <a:ext cx="371910" cy="127942"/>
            <a:chOff x="5077880" y="3326244"/>
            <a:chExt cx="371910" cy="127942"/>
          </a:xfrm>
        </p:grpSpPr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8B0500E4-CC1A-458D-B3BF-81E10B698B1C}"/>
                </a:ext>
              </a:extLst>
            </p:cNvPr>
            <p:cNvCxnSpPr>
              <a:cxnSpLocks/>
            </p:cNvCxnSpPr>
            <p:nvPr/>
          </p:nvCxnSpPr>
          <p:spPr>
            <a:xfrm>
              <a:off x="5098953" y="3326244"/>
              <a:ext cx="350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023DBC01-2B96-4EA0-BC8C-9C796BA5D197}"/>
                </a:ext>
              </a:extLst>
            </p:cNvPr>
            <p:cNvCxnSpPr>
              <a:cxnSpLocks/>
            </p:cNvCxnSpPr>
            <p:nvPr/>
          </p:nvCxnSpPr>
          <p:spPr>
            <a:xfrm>
              <a:off x="5077880" y="3454186"/>
              <a:ext cx="37191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F1333B18-2275-4F7D-80CE-690CC5380054}"/>
              </a:ext>
            </a:extLst>
          </p:cNvPr>
          <p:cNvCxnSpPr>
            <a:cxnSpLocks/>
          </p:cNvCxnSpPr>
          <p:nvPr/>
        </p:nvCxnSpPr>
        <p:spPr>
          <a:xfrm>
            <a:off x="6222943" y="3425092"/>
            <a:ext cx="3295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0E4CD365-A519-46BB-A4D8-1141BC9CAB04}"/>
              </a:ext>
            </a:extLst>
          </p:cNvPr>
          <p:cNvGrpSpPr/>
          <p:nvPr/>
        </p:nvGrpSpPr>
        <p:grpSpPr>
          <a:xfrm rot="16200000">
            <a:off x="5301950" y="4340888"/>
            <a:ext cx="371910" cy="127942"/>
            <a:chOff x="5077880" y="3326244"/>
            <a:chExt cx="371910" cy="127942"/>
          </a:xfrm>
        </p:grpSpPr>
        <p:cxnSp>
          <p:nvCxnSpPr>
            <p:cNvPr id="185" name="Connecteur droit avec flèche 184">
              <a:extLst>
                <a:ext uri="{FF2B5EF4-FFF2-40B4-BE49-F238E27FC236}">
                  <a16:creationId xmlns:a16="http://schemas.microsoft.com/office/drawing/2014/main" id="{641DF30A-97CB-48EF-BA8A-B2A279773BC3}"/>
                </a:ext>
              </a:extLst>
            </p:cNvPr>
            <p:cNvCxnSpPr>
              <a:cxnSpLocks/>
            </p:cNvCxnSpPr>
            <p:nvPr/>
          </p:nvCxnSpPr>
          <p:spPr>
            <a:xfrm>
              <a:off x="5098953" y="3326244"/>
              <a:ext cx="350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Connecteur droit avec flèche 185">
              <a:extLst>
                <a:ext uri="{FF2B5EF4-FFF2-40B4-BE49-F238E27FC236}">
                  <a16:creationId xmlns:a16="http://schemas.microsoft.com/office/drawing/2014/main" id="{04ED0704-0C95-459C-B1C6-863829F8BF24}"/>
                </a:ext>
              </a:extLst>
            </p:cNvPr>
            <p:cNvCxnSpPr>
              <a:cxnSpLocks/>
            </p:cNvCxnSpPr>
            <p:nvPr/>
          </p:nvCxnSpPr>
          <p:spPr>
            <a:xfrm>
              <a:off x="5077880" y="3454186"/>
              <a:ext cx="37191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7D6986E9-F655-4A66-8DCC-1478F8C58621}"/>
              </a:ext>
            </a:extLst>
          </p:cNvPr>
          <p:cNvGrpSpPr/>
          <p:nvPr/>
        </p:nvGrpSpPr>
        <p:grpSpPr>
          <a:xfrm rot="16200000">
            <a:off x="5294932" y="2568832"/>
            <a:ext cx="371910" cy="127942"/>
            <a:chOff x="5077880" y="3326244"/>
            <a:chExt cx="371910" cy="127942"/>
          </a:xfrm>
        </p:grpSpPr>
        <p:cxnSp>
          <p:nvCxnSpPr>
            <p:cNvPr id="188" name="Connecteur droit avec flèche 187">
              <a:extLst>
                <a:ext uri="{FF2B5EF4-FFF2-40B4-BE49-F238E27FC236}">
                  <a16:creationId xmlns:a16="http://schemas.microsoft.com/office/drawing/2014/main" id="{0540C14D-6BAF-4320-8213-285BC92E5F67}"/>
                </a:ext>
              </a:extLst>
            </p:cNvPr>
            <p:cNvCxnSpPr>
              <a:cxnSpLocks/>
            </p:cNvCxnSpPr>
            <p:nvPr/>
          </p:nvCxnSpPr>
          <p:spPr>
            <a:xfrm>
              <a:off x="5098953" y="3326244"/>
              <a:ext cx="350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>
              <a:extLst>
                <a:ext uri="{FF2B5EF4-FFF2-40B4-BE49-F238E27FC236}">
                  <a16:creationId xmlns:a16="http://schemas.microsoft.com/office/drawing/2014/main" id="{5199CAF6-D317-4DFC-A6B2-B551B991045D}"/>
                </a:ext>
              </a:extLst>
            </p:cNvPr>
            <p:cNvCxnSpPr>
              <a:cxnSpLocks/>
            </p:cNvCxnSpPr>
            <p:nvPr/>
          </p:nvCxnSpPr>
          <p:spPr>
            <a:xfrm>
              <a:off x="5077880" y="3454186"/>
              <a:ext cx="371910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Organigramme : Stockage à accès direct 197">
            <a:extLst>
              <a:ext uri="{FF2B5EF4-FFF2-40B4-BE49-F238E27FC236}">
                <a16:creationId xmlns:a16="http://schemas.microsoft.com/office/drawing/2014/main" id="{960F84B7-BD69-4DE5-BA2F-98D80F32D547}"/>
              </a:ext>
            </a:extLst>
          </p:cNvPr>
          <p:cNvSpPr/>
          <p:nvPr/>
        </p:nvSpPr>
        <p:spPr>
          <a:xfrm>
            <a:off x="9508133" y="4785193"/>
            <a:ext cx="1269344" cy="387384"/>
          </a:xfrm>
          <a:prstGeom prst="flowChartMagneticDru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DF6C84E-E539-4054-A23B-A5E345EA6220}"/>
              </a:ext>
            </a:extLst>
          </p:cNvPr>
          <p:cNvSpPr/>
          <p:nvPr/>
        </p:nvSpPr>
        <p:spPr>
          <a:xfrm>
            <a:off x="9467378" y="5726609"/>
            <a:ext cx="1352547" cy="3830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VODS</a:t>
            </a:r>
          </a:p>
        </p:txBody>
      </p:sp>
      <p:cxnSp>
        <p:nvCxnSpPr>
          <p:cNvPr id="202" name="Connecteur droit avec flèche 201">
            <a:extLst>
              <a:ext uri="{FF2B5EF4-FFF2-40B4-BE49-F238E27FC236}">
                <a16:creationId xmlns:a16="http://schemas.microsoft.com/office/drawing/2014/main" id="{1175AEF2-E5CC-4C68-9860-3D313A63000F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10142805" y="5172577"/>
            <a:ext cx="847" cy="554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4B329D15-69B8-4246-A9E5-3E5E8BA45662}"/>
              </a:ext>
            </a:extLst>
          </p:cNvPr>
          <p:cNvGrpSpPr/>
          <p:nvPr/>
        </p:nvGrpSpPr>
        <p:grpSpPr>
          <a:xfrm>
            <a:off x="4924672" y="2917621"/>
            <a:ext cx="1170445" cy="1136788"/>
            <a:chOff x="4201132" y="1481186"/>
            <a:chExt cx="2450039" cy="2407233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14128A2E-BFE6-480A-B6DF-4E65BDEB435D}"/>
                </a:ext>
              </a:extLst>
            </p:cNvPr>
            <p:cNvGrpSpPr/>
            <p:nvPr/>
          </p:nvGrpSpPr>
          <p:grpSpPr>
            <a:xfrm>
              <a:off x="4201132" y="1481186"/>
              <a:ext cx="2450039" cy="2407233"/>
              <a:chOff x="8616276" y="1707332"/>
              <a:chExt cx="3095848" cy="3096643"/>
            </a:xfrm>
          </p:grpSpPr>
          <p:sp>
            <p:nvSpPr>
              <p:cNvPr id="59" name="Cercle : creux 58">
                <a:extLst>
                  <a:ext uri="{FF2B5EF4-FFF2-40B4-BE49-F238E27FC236}">
                    <a16:creationId xmlns:a16="http://schemas.microsoft.com/office/drawing/2014/main" id="{B59C7AB7-A460-4693-9BB6-56CF202F0DA3}"/>
                  </a:ext>
                </a:extLst>
              </p:cNvPr>
              <p:cNvSpPr/>
              <p:nvPr/>
            </p:nvSpPr>
            <p:spPr>
              <a:xfrm>
                <a:off x="8756674" y="1897911"/>
                <a:ext cx="2817091" cy="2881745"/>
              </a:xfrm>
              <a:prstGeom prst="donut">
                <a:avLst>
                  <a:gd name="adj" fmla="val 367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60" name="Flèche : chevron 59">
                <a:extLst>
                  <a:ext uri="{FF2B5EF4-FFF2-40B4-BE49-F238E27FC236}">
                    <a16:creationId xmlns:a16="http://schemas.microsoft.com/office/drawing/2014/main" id="{C14E4317-7E21-475D-A69A-03664DFEDAF9}"/>
                  </a:ext>
                </a:extLst>
              </p:cNvPr>
              <p:cNvSpPr/>
              <p:nvPr/>
            </p:nvSpPr>
            <p:spPr>
              <a:xfrm>
                <a:off x="9995042" y="1707332"/>
                <a:ext cx="276396" cy="473517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61" name="Flèche : chevron 60">
                <a:extLst>
                  <a:ext uri="{FF2B5EF4-FFF2-40B4-BE49-F238E27FC236}">
                    <a16:creationId xmlns:a16="http://schemas.microsoft.com/office/drawing/2014/main" id="{806596E6-174B-4A80-8404-B92337EA8B6D}"/>
                  </a:ext>
                </a:extLst>
              </p:cNvPr>
              <p:cNvSpPr/>
              <p:nvPr/>
            </p:nvSpPr>
            <p:spPr>
              <a:xfrm rot="2506225">
                <a:off x="11033505" y="2180849"/>
                <a:ext cx="276396" cy="473517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62" name="Flèche : chevron 61">
                <a:extLst>
                  <a:ext uri="{FF2B5EF4-FFF2-40B4-BE49-F238E27FC236}">
                    <a16:creationId xmlns:a16="http://schemas.microsoft.com/office/drawing/2014/main" id="{0C90C250-792F-44E9-A549-C1A1B62121E9}"/>
                  </a:ext>
                </a:extLst>
              </p:cNvPr>
              <p:cNvSpPr/>
              <p:nvPr/>
            </p:nvSpPr>
            <p:spPr>
              <a:xfrm rot="6237921">
                <a:off x="11337168" y="3437899"/>
                <a:ext cx="276396" cy="473517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63" name="Flèche : chevron 62">
                <a:extLst>
                  <a:ext uri="{FF2B5EF4-FFF2-40B4-BE49-F238E27FC236}">
                    <a16:creationId xmlns:a16="http://schemas.microsoft.com/office/drawing/2014/main" id="{4D0BF9A3-2D61-4106-9520-269149F9BF3C}"/>
                  </a:ext>
                </a:extLst>
              </p:cNvPr>
              <p:cNvSpPr/>
              <p:nvPr/>
            </p:nvSpPr>
            <p:spPr>
              <a:xfrm rot="9337776">
                <a:off x="10631029" y="4330458"/>
                <a:ext cx="276396" cy="473517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64" name="Flèche : chevron 63">
                <a:extLst>
                  <a:ext uri="{FF2B5EF4-FFF2-40B4-BE49-F238E27FC236}">
                    <a16:creationId xmlns:a16="http://schemas.microsoft.com/office/drawing/2014/main" id="{E3CA10F2-F25E-4A50-B623-75FD3A3B331D}"/>
                  </a:ext>
                </a:extLst>
              </p:cNvPr>
              <p:cNvSpPr/>
              <p:nvPr/>
            </p:nvSpPr>
            <p:spPr>
              <a:xfrm rot="12538924">
                <a:off x="9306933" y="4294528"/>
                <a:ext cx="276396" cy="473517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65" name="Flèche : chevron 64">
                <a:extLst>
                  <a:ext uri="{FF2B5EF4-FFF2-40B4-BE49-F238E27FC236}">
                    <a16:creationId xmlns:a16="http://schemas.microsoft.com/office/drawing/2014/main" id="{17344D44-526A-4ACB-B0B0-E08FE6CA9A11}"/>
                  </a:ext>
                </a:extLst>
              </p:cNvPr>
              <p:cNvSpPr/>
              <p:nvPr/>
            </p:nvSpPr>
            <p:spPr>
              <a:xfrm rot="14918125">
                <a:off x="8714837" y="3367540"/>
                <a:ext cx="276396" cy="473517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66" name="Flèche : chevron 65">
                <a:extLst>
                  <a:ext uri="{FF2B5EF4-FFF2-40B4-BE49-F238E27FC236}">
                    <a16:creationId xmlns:a16="http://schemas.microsoft.com/office/drawing/2014/main" id="{9500B5E1-C70C-4E0D-AF01-A469A7D64A53}"/>
                  </a:ext>
                </a:extLst>
              </p:cNvPr>
              <p:cNvSpPr/>
              <p:nvPr/>
            </p:nvSpPr>
            <p:spPr>
              <a:xfrm rot="18241122">
                <a:off x="8951596" y="2267378"/>
                <a:ext cx="276396" cy="473517"/>
              </a:xfrm>
              <a:prstGeom prst="chevr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58" name="Hexagone 57">
              <a:extLst>
                <a:ext uri="{FF2B5EF4-FFF2-40B4-BE49-F238E27FC236}">
                  <a16:creationId xmlns:a16="http://schemas.microsoft.com/office/drawing/2014/main" id="{805A7FC7-312F-48F6-9318-1426F8C04865}"/>
                </a:ext>
              </a:extLst>
            </p:cNvPr>
            <p:cNvSpPr/>
            <p:nvPr/>
          </p:nvSpPr>
          <p:spPr>
            <a:xfrm>
              <a:off x="4509171" y="2403627"/>
              <a:ext cx="1770097" cy="743378"/>
            </a:xfrm>
            <a:prstGeom prst="hexagon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Calibri" panose="020F0502020204030204"/>
                </a:rPr>
                <a:t>Event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</a:rPr>
                <a:t> handler</a:t>
              </a:r>
            </a:p>
          </p:txBody>
        </p:sp>
      </p:grp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FB72FDA-A5E2-4034-B705-0BCA45BABE7F}"/>
              </a:ext>
            </a:extLst>
          </p:cNvPr>
          <p:cNvCxnSpPr>
            <a:cxnSpLocks/>
            <a:stCxn id="157" idx="0"/>
            <a:endCxn id="198" idx="1"/>
          </p:cNvCxnSpPr>
          <p:nvPr/>
        </p:nvCxnSpPr>
        <p:spPr>
          <a:xfrm>
            <a:off x="8067600" y="3429081"/>
            <a:ext cx="1440533" cy="1549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8B3CB1-69D1-4F5C-BE5B-2F108D6F472A}"/>
              </a:ext>
            </a:extLst>
          </p:cNvPr>
          <p:cNvSpPr/>
          <p:nvPr/>
        </p:nvSpPr>
        <p:spPr>
          <a:xfrm>
            <a:off x="8743679" y="567388"/>
            <a:ext cx="3271537" cy="3264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1B3B84AB-EFD3-4559-A429-C0BC080B9255}"/>
              </a:ext>
            </a:extLst>
          </p:cNvPr>
          <p:cNvSpPr/>
          <p:nvPr/>
        </p:nvSpPr>
        <p:spPr>
          <a:xfrm>
            <a:off x="8896703" y="765355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BDE0D3E0-0C81-4A63-A5AF-12E09D478428}"/>
              </a:ext>
            </a:extLst>
          </p:cNvPr>
          <p:cNvSpPr/>
          <p:nvPr/>
        </p:nvSpPr>
        <p:spPr>
          <a:xfrm>
            <a:off x="8896703" y="12068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3461FF79-1709-4D75-AEEA-B9C81172D703}"/>
              </a:ext>
            </a:extLst>
          </p:cNvPr>
          <p:cNvSpPr/>
          <p:nvPr/>
        </p:nvSpPr>
        <p:spPr>
          <a:xfrm>
            <a:off x="8902569" y="1795117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0F78285B-FD4B-4C3D-9F59-7B5C69FDE5B5}"/>
              </a:ext>
            </a:extLst>
          </p:cNvPr>
          <p:cNvSpPr/>
          <p:nvPr/>
        </p:nvSpPr>
        <p:spPr>
          <a:xfrm>
            <a:off x="8896703" y="2346623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7FFAD928-4530-4465-B911-59C0B8DCB229}"/>
              </a:ext>
            </a:extLst>
          </p:cNvPr>
          <p:cNvSpPr/>
          <p:nvPr/>
        </p:nvSpPr>
        <p:spPr>
          <a:xfrm>
            <a:off x="8896703" y="2788126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89017A86-A457-415C-9648-9906F8763929}"/>
              </a:ext>
            </a:extLst>
          </p:cNvPr>
          <p:cNvSpPr/>
          <p:nvPr/>
        </p:nvSpPr>
        <p:spPr>
          <a:xfrm>
            <a:off x="8896703" y="3339357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EA068BF-D46B-46E6-9B42-CE16E532DCED}"/>
              </a:ext>
            </a:extLst>
          </p:cNvPr>
          <p:cNvSpPr txBox="1"/>
          <p:nvPr/>
        </p:nvSpPr>
        <p:spPr>
          <a:xfrm>
            <a:off x="9242541" y="724366"/>
            <a:ext cx="257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Message received on WS, do integrity checks. Return error if not correct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A544911B-CE32-4DAF-889E-0EF2606BB025}"/>
              </a:ext>
            </a:extLst>
          </p:cNvPr>
          <p:cNvSpPr txBox="1"/>
          <p:nvPr/>
        </p:nvSpPr>
        <p:spPr>
          <a:xfrm>
            <a:off x="9242541" y="1155952"/>
            <a:ext cx="257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OK, send a message to broker with a type (D1, D, R, C..) and a status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F553B9B-788B-49D0-A26A-3874E1ECA870}"/>
              </a:ext>
            </a:extLst>
          </p:cNvPr>
          <p:cNvSpPr txBox="1"/>
          <p:nvPr/>
        </p:nvSpPr>
        <p:spPr>
          <a:xfrm>
            <a:off x="9242541" y="1578333"/>
            <a:ext cx="2571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message is D1 or D2, post cash using Data API and send the message to broker with « To publish » status, depending on the settlement option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C71584D-F67D-4214-9D2B-68FD4211B45F}"/>
              </a:ext>
            </a:extLst>
          </p:cNvPr>
          <p:cNvSpPr txBox="1"/>
          <p:nvPr/>
        </p:nvSpPr>
        <p:spPr>
          <a:xfrm>
            <a:off x="9242540" y="2350783"/>
            <a:ext cx="2621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« Publish service » get the event to publish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05C71F5-F381-4FE6-BD5F-5D84B1B70B00}"/>
              </a:ext>
            </a:extLst>
          </p:cNvPr>
          <p:cNvSpPr txBox="1"/>
          <p:nvPr/>
        </p:nvSpPr>
        <p:spPr>
          <a:xfrm>
            <a:off x="9242541" y="2718919"/>
            <a:ext cx="257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 event to external queue (custom external integration)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09E20208-F776-4C71-B51F-053E2434C2FE}"/>
              </a:ext>
            </a:extLst>
          </p:cNvPr>
          <p:cNvSpPr txBox="1"/>
          <p:nvPr/>
        </p:nvSpPr>
        <p:spPr>
          <a:xfrm>
            <a:off x="9242541" y="3179452"/>
            <a:ext cx="2571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message is D, R or C or D2, run the « batch » with business checks.</a:t>
            </a: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 case &amp; adjustment if NOK.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B0EEFE05-264C-4570-8390-094F0D5990EF}"/>
              </a:ext>
            </a:extLst>
          </p:cNvPr>
          <p:cNvSpPr/>
          <p:nvPr/>
        </p:nvSpPr>
        <p:spPr>
          <a:xfrm>
            <a:off x="2913719" y="2903662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557871ED-4758-4F5E-ABEF-759EDD215336}"/>
              </a:ext>
            </a:extLst>
          </p:cNvPr>
          <p:cNvSpPr/>
          <p:nvPr/>
        </p:nvSpPr>
        <p:spPr>
          <a:xfrm>
            <a:off x="4568331" y="301337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4B7AB8E5-8048-48C6-9CBE-1F6D0DD4E3AD}"/>
              </a:ext>
            </a:extLst>
          </p:cNvPr>
          <p:cNvSpPr/>
          <p:nvPr/>
        </p:nvSpPr>
        <p:spPr>
          <a:xfrm>
            <a:off x="5066157" y="2500049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6966BEE6-2E59-4A46-B254-018CAB6A4170}"/>
              </a:ext>
            </a:extLst>
          </p:cNvPr>
          <p:cNvSpPr/>
          <p:nvPr/>
        </p:nvSpPr>
        <p:spPr>
          <a:xfrm>
            <a:off x="6261740" y="301508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FA462244-3726-4AF2-8A90-4885BE0B3B0A}"/>
              </a:ext>
            </a:extLst>
          </p:cNvPr>
          <p:cNvSpPr/>
          <p:nvPr/>
        </p:nvSpPr>
        <p:spPr>
          <a:xfrm>
            <a:off x="8779633" y="4429386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D60EF575-493F-40CD-BDD2-FD913179B6FA}"/>
              </a:ext>
            </a:extLst>
          </p:cNvPr>
          <p:cNvSpPr/>
          <p:nvPr/>
        </p:nvSpPr>
        <p:spPr>
          <a:xfrm>
            <a:off x="5094025" y="4296602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pic>
        <p:nvPicPr>
          <p:cNvPr id="100" name="Picture 2" descr="RÃ©sultat de recherche d'images pour &quot;fnb logo&quot;">
            <a:extLst>
              <a:ext uri="{FF2B5EF4-FFF2-40B4-BE49-F238E27FC236}">
                <a16:creationId xmlns:a16="http://schemas.microsoft.com/office/drawing/2014/main" id="{FC8E52DE-51AC-4CC3-911F-78FB7F47D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160" y="4059171"/>
            <a:ext cx="1062649" cy="5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E3D53D39-CB1B-4129-878D-A4B60B1804EF}"/>
              </a:ext>
            </a:extLst>
          </p:cNvPr>
          <p:cNvSpPr/>
          <p:nvPr/>
        </p:nvSpPr>
        <p:spPr>
          <a:xfrm>
            <a:off x="3439201" y="6195994"/>
            <a:ext cx="5192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All messages pass through Event Handler Microservice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771FCE8-83DF-48D1-B049-6712081086A6}"/>
              </a:ext>
            </a:extLst>
          </p:cNvPr>
          <p:cNvSpPr/>
          <p:nvPr/>
        </p:nvSpPr>
        <p:spPr>
          <a:xfrm>
            <a:off x="1691098" y="4940105"/>
            <a:ext cx="16952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NB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: Event Handler is responsible for organizing the flow of events depending on a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workflow.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Possible to add new steps with new microservices if needed (extensibility).</a:t>
            </a:r>
          </a:p>
        </p:txBody>
      </p:sp>
    </p:spTree>
    <p:extLst>
      <p:ext uri="{BB962C8B-B14F-4D97-AF65-F5344CB8AC3E}">
        <p14:creationId xmlns:p14="http://schemas.microsoft.com/office/powerpoint/2010/main" val="24736604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7F9C7F1-7DDA-40FA-9D5F-72CFCBFD8265}"/>
              </a:ext>
            </a:extLst>
          </p:cNvPr>
          <p:cNvSpPr/>
          <p:nvPr/>
        </p:nvSpPr>
        <p:spPr>
          <a:xfrm>
            <a:off x="1619906" y="4493009"/>
            <a:ext cx="9174470" cy="122288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Calibri"/>
            </a:endParaRP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95BC1727-73FF-4B1A-BED6-609CED48975C}"/>
              </a:ext>
            </a:extLst>
          </p:cNvPr>
          <p:cNvSpPr/>
          <p:nvPr/>
        </p:nvSpPr>
        <p:spPr>
          <a:xfrm>
            <a:off x="1477890" y="4394511"/>
            <a:ext cx="1295400" cy="2724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Calibri"/>
              </a:rPr>
              <a:t>Oracle 3.5 DB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5EF22D-79CA-40F5-A5D3-4E9CB04862BF}"/>
              </a:ext>
            </a:extLst>
          </p:cNvPr>
          <p:cNvSpPr/>
          <p:nvPr/>
        </p:nvSpPr>
        <p:spPr>
          <a:xfrm>
            <a:off x="1608762" y="1414829"/>
            <a:ext cx="9174470" cy="291339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Calibri"/>
            </a:endParaRP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3FB0E58-D79C-4BE1-B378-A3145292DD7A}"/>
              </a:ext>
            </a:extLst>
          </p:cNvPr>
          <p:cNvSpPr/>
          <p:nvPr/>
        </p:nvSpPr>
        <p:spPr>
          <a:xfrm>
            <a:off x="1466746" y="1316332"/>
            <a:ext cx="1295400" cy="2724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Calibri"/>
              </a:rPr>
              <a:t>Kubernetes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Calibri"/>
            </a:endParaRP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8C8296F5-121F-405D-825C-C8397869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05" y="2409389"/>
            <a:ext cx="1863266" cy="5248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BEBBC2-839D-4E13-9B32-E349A569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57" y="299223"/>
            <a:ext cx="10515600" cy="718608"/>
          </a:xfrm>
        </p:spPr>
        <p:txBody>
          <a:bodyPr/>
          <a:lstStyle/>
          <a:p>
            <a:r>
              <a:rPr lang="en-US" dirty="0"/>
              <a:t>Infrastructure Deployment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CDD07D-C6A2-4E7F-A8B2-1210F8EE2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EB6737-F8CC-463D-8AD6-248564CF9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CD903-4C00-FE41-B742-EE19762CBD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Organigramme : Disque magnétique 15">
            <a:extLst>
              <a:ext uri="{FF2B5EF4-FFF2-40B4-BE49-F238E27FC236}">
                <a16:creationId xmlns:a16="http://schemas.microsoft.com/office/drawing/2014/main" id="{CEAA9C26-FF3E-46C8-BB3E-7B20255A2E58}"/>
              </a:ext>
            </a:extLst>
          </p:cNvPr>
          <p:cNvSpPr/>
          <p:nvPr/>
        </p:nvSpPr>
        <p:spPr>
          <a:xfrm>
            <a:off x="3974430" y="4806358"/>
            <a:ext cx="1035346" cy="661570"/>
          </a:xfrm>
          <a:prstGeom prst="flowChartMagneticDisk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FFFF"/>
                </a:solidFill>
                <a:sym typeface="Helvetica Light"/>
              </a:rPr>
              <a:t>Active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FFFF"/>
                </a:solidFill>
                <a:sym typeface="Helvetica Light"/>
              </a:rPr>
              <a:t>instance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Picture 2" descr="RÃ©sultat de recherche d'images pour &quot;kubernetes logo&quot;">
            <a:extLst>
              <a:ext uri="{FF2B5EF4-FFF2-40B4-BE49-F238E27FC236}">
                <a16:creationId xmlns:a16="http://schemas.microsoft.com/office/drawing/2014/main" id="{40B3BDF6-6CF8-4C07-B061-A74EE2C44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52" y="1734083"/>
            <a:ext cx="647228" cy="54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rganigramme : Disque magnétique 18">
            <a:extLst>
              <a:ext uri="{FF2B5EF4-FFF2-40B4-BE49-F238E27FC236}">
                <a16:creationId xmlns:a16="http://schemas.microsoft.com/office/drawing/2014/main" id="{BB388D10-0C57-4351-B984-D03E8E09C601}"/>
              </a:ext>
            </a:extLst>
          </p:cNvPr>
          <p:cNvSpPr/>
          <p:nvPr/>
        </p:nvSpPr>
        <p:spPr>
          <a:xfrm>
            <a:off x="7318039" y="4806358"/>
            <a:ext cx="1055305" cy="661569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Passive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FFFFFF"/>
                </a:solidFill>
                <a:sym typeface="Helvetica Light"/>
              </a:rPr>
              <a:t>Instance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D8FD6112-A025-4D21-84B2-4FA28324672C}"/>
              </a:ext>
            </a:extLst>
          </p:cNvPr>
          <p:cNvSpPr/>
          <p:nvPr/>
        </p:nvSpPr>
        <p:spPr>
          <a:xfrm>
            <a:off x="5204302" y="5032719"/>
            <a:ext cx="1971721" cy="144000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7C18B-FFB3-49B0-BDB7-2B6F3AB79026}"/>
              </a:ext>
            </a:extLst>
          </p:cNvPr>
          <p:cNvSpPr/>
          <p:nvPr/>
        </p:nvSpPr>
        <p:spPr>
          <a:xfrm>
            <a:off x="5733005" y="4734995"/>
            <a:ext cx="10353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DataGuard</a:t>
            </a:r>
            <a:endParaRPr lang="en-US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Flèche : double flèche verticale 23">
            <a:extLst>
              <a:ext uri="{FF2B5EF4-FFF2-40B4-BE49-F238E27FC236}">
                <a16:creationId xmlns:a16="http://schemas.microsoft.com/office/drawing/2014/main" id="{73574755-016E-432D-976D-A7EE734872EF}"/>
              </a:ext>
            </a:extLst>
          </p:cNvPr>
          <p:cNvSpPr/>
          <p:nvPr/>
        </p:nvSpPr>
        <p:spPr>
          <a:xfrm rot="2548114">
            <a:off x="4915880" y="4205915"/>
            <a:ext cx="256435" cy="492102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7BDA9E-7A72-469D-8D89-FC0D4E703C30}"/>
              </a:ext>
            </a:extLst>
          </p:cNvPr>
          <p:cNvSpPr/>
          <p:nvPr/>
        </p:nvSpPr>
        <p:spPr>
          <a:xfrm>
            <a:off x="1716701" y="2892058"/>
            <a:ext cx="18189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>
                <a:latin typeface="Helvetica" panose="020B0604020202020204" pitchFamily="34" charset="0"/>
                <a:cs typeface="Helvetica" panose="020B0604020202020204" pitchFamily="34" charset="0"/>
              </a:rPr>
              <a:t>- Deployments Policies</a:t>
            </a:r>
          </a:p>
          <a:p>
            <a:r>
              <a:rPr lang="en-US" sz="1000" b="1">
                <a:latin typeface="Helvetica" panose="020B0604020202020204" pitchFamily="34" charset="0"/>
                <a:cs typeface="Helvetica" panose="020B0604020202020204" pitchFamily="34" charset="0"/>
              </a:rPr>
              <a:t>- Node scalability </a:t>
            </a:r>
          </a:p>
          <a:p>
            <a:r>
              <a:rPr lang="en-US" sz="1000" b="1">
                <a:latin typeface="Helvetica" panose="020B0604020202020204" pitchFamily="34" charset="0"/>
                <a:cs typeface="Helvetica" panose="020B0604020202020204" pitchFamily="34" charset="0"/>
              </a:rPr>
              <a:t>  policies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EBE3251E-AEAD-43F5-A0BD-4E52FBBD3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48" y="1618063"/>
            <a:ext cx="362749" cy="58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0A82AB53-B714-4F63-AE46-989A0BEC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08" y="1618063"/>
            <a:ext cx="362749" cy="58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3AAAB92E-6B14-4209-99BF-C5BD10388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08" y="1618063"/>
            <a:ext cx="362749" cy="58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D4090FD0-1106-4377-A178-5E66E279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080" y="2330466"/>
            <a:ext cx="1035181" cy="4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DAF3E4AE-1987-4671-ADC5-D0D2BD21F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4484875" y="3241122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3C95DCF7-B491-4CB2-BB7A-3E65CDB4D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4470992" y="3685798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>
            <a:extLst>
              <a:ext uri="{FF2B5EF4-FFF2-40B4-BE49-F238E27FC236}">
                <a16:creationId xmlns:a16="http://schemas.microsoft.com/office/drawing/2014/main" id="{445F4A2A-78E9-4A9F-B817-652BD1560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4866724" y="3477371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0EA281CE-ADB5-48F1-8EE4-4958B99D8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4870892" y="3024228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48F7925F-12A3-4A3E-97AD-E0678F301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5251106" y="3254201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164D5870-35F6-43D2-B561-5469880B6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5236606" y="3707258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2F67F305-0F6F-40CC-8EA7-D6AE79C81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5632534" y="3492556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5F425B23-CEF1-4884-A920-DFC4AD0CE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6028462" y="3285279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62A3643A-BBEE-4003-991A-FEB6F9183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6020791" y="3723388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C5B95BB4-0A83-4A0B-8685-DFB2D69F4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6408418" y="3503161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7A0EA525-0F2D-4511-A860-D9849E571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6408418" y="3063293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id="{A36F9085-722D-43FB-A1EC-A62BCAA1B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5647034" y="3037643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EB66FD99-06F3-42F7-85A4-3D8614E73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6791932" y="3272708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7540EF50-B0C3-47AA-B13C-6E4D6D41C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6796095" y="3714921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599947BA-1F7F-47A9-9220-4E56B86E4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7180537" y="3054825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833428DC-EDC5-4E1D-8C3A-2AE0E2559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9" r="63473" b="15880"/>
          <a:stretch/>
        </p:blipFill>
        <p:spPr bwMode="auto">
          <a:xfrm>
            <a:off x="7195496" y="3501780"/>
            <a:ext cx="473320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lèche : droite 76">
            <a:extLst>
              <a:ext uri="{FF2B5EF4-FFF2-40B4-BE49-F238E27FC236}">
                <a16:creationId xmlns:a16="http://schemas.microsoft.com/office/drawing/2014/main" id="{54A0CAC1-811D-4155-B815-C22F383B6AC3}"/>
              </a:ext>
            </a:extLst>
          </p:cNvPr>
          <p:cNvSpPr/>
          <p:nvPr/>
        </p:nvSpPr>
        <p:spPr>
          <a:xfrm>
            <a:off x="8160481" y="1760895"/>
            <a:ext cx="389467" cy="23066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8" name="Flèche : droite 77">
            <a:extLst>
              <a:ext uri="{FF2B5EF4-FFF2-40B4-BE49-F238E27FC236}">
                <a16:creationId xmlns:a16="http://schemas.microsoft.com/office/drawing/2014/main" id="{1E207335-C740-47F7-AA10-DCE6676EB64A}"/>
              </a:ext>
            </a:extLst>
          </p:cNvPr>
          <p:cNvSpPr/>
          <p:nvPr/>
        </p:nvSpPr>
        <p:spPr>
          <a:xfrm>
            <a:off x="8160481" y="2574581"/>
            <a:ext cx="389467" cy="23066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Flèche : droite 78">
            <a:extLst>
              <a:ext uri="{FF2B5EF4-FFF2-40B4-BE49-F238E27FC236}">
                <a16:creationId xmlns:a16="http://schemas.microsoft.com/office/drawing/2014/main" id="{FF3BC851-522F-4D2D-8FC3-FA05209DF20D}"/>
              </a:ext>
            </a:extLst>
          </p:cNvPr>
          <p:cNvSpPr/>
          <p:nvPr/>
        </p:nvSpPr>
        <p:spPr>
          <a:xfrm>
            <a:off x="8160481" y="3388737"/>
            <a:ext cx="389467" cy="23066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39A66B1-29AF-48EC-ACB8-4BA69A6A1FF5}"/>
              </a:ext>
            </a:extLst>
          </p:cNvPr>
          <p:cNvSpPr/>
          <p:nvPr/>
        </p:nvSpPr>
        <p:spPr>
          <a:xfrm>
            <a:off x="8655415" y="1715775"/>
            <a:ext cx="18271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Kafka / Pulsar Cluster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F527B0-A4CC-4489-86E8-FD1C3CB1E3A1}"/>
              </a:ext>
            </a:extLst>
          </p:cNvPr>
          <p:cNvSpPr/>
          <p:nvPr/>
        </p:nvSpPr>
        <p:spPr>
          <a:xfrm>
            <a:off x="8655416" y="2539774"/>
            <a:ext cx="18632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EFK: Logging, metrics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171AFF-F114-40D9-B130-D78A77C4F360}"/>
              </a:ext>
            </a:extLst>
          </p:cNvPr>
          <p:cNvSpPr/>
          <p:nvPr/>
        </p:nvSpPr>
        <p:spPr>
          <a:xfrm>
            <a:off x="8655416" y="3367652"/>
            <a:ext cx="20393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Spring boot Microservices</a:t>
            </a:r>
          </a:p>
        </p:txBody>
      </p:sp>
      <p:pic>
        <p:nvPicPr>
          <p:cNvPr id="83" name="Picture 2" descr="RÃ©sultat de recherche d'images pour &quot;pulsar broker logo&quot;&quot;">
            <a:extLst>
              <a:ext uri="{FF2B5EF4-FFF2-40B4-BE49-F238E27FC236}">
                <a16:creationId xmlns:a16="http://schemas.microsoft.com/office/drawing/2014/main" id="{4805B5A7-E336-480F-87DD-D75937BF3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55" y="1678982"/>
            <a:ext cx="428841" cy="42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RÃ©sultat de recherche d'images pour &quot;pulsar broker logo&quot;&quot;">
            <a:extLst>
              <a:ext uri="{FF2B5EF4-FFF2-40B4-BE49-F238E27FC236}">
                <a16:creationId xmlns:a16="http://schemas.microsoft.com/office/drawing/2014/main" id="{21E9945F-8209-4B03-AE42-B7C4D82FB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069" y="1678741"/>
            <a:ext cx="428841" cy="42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A1B73266-3398-4B88-8267-DB81EF7F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38" y="4426721"/>
            <a:ext cx="1019455" cy="6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Flèche : double flèche verticale 90">
            <a:extLst>
              <a:ext uri="{FF2B5EF4-FFF2-40B4-BE49-F238E27FC236}">
                <a16:creationId xmlns:a16="http://schemas.microsoft.com/office/drawing/2014/main" id="{88E9C642-A974-4F59-AAF7-F42BAAEB7A0A}"/>
              </a:ext>
            </a:extLst>
          </p:cNvPr>
          <p:cNvSpPr/>
          <p:nvPr/>
        </p:nvSpPr>
        <p:spPr>
          <a:xfrm rot="19141546">
            <a:off x="7067133" y="4168766"/>
            <a:ext cx="248677" cy="496254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0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FB9A-9A4E-4912-8015-8F063FCE7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err="1"/>
              <a:t>Thank</a:t>
            </a:r>
            <a:r>
              <a:rPr lang="fr-FR"/>
              <a:t> </a:t>
            </a:r>
            <a:r>
              <a:rPr lang="fr-FR" err="1"/>
              <a:t>you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66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090E14-37AB-4D6E-B59D-0C410C5E10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Functional &amp; Technical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519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D7E74E-8C4F-4F81-9190-7AAEBA7C70E3}"/>
              </a:ext>
            </a:extLst>
          </p:cNvPr>
          <p:cNvSpPr/>
          <p:nvPr/>
        </p:nvSpPr>
        <p:spPr>
          <a:xfrm>
            <a:off x="1635051" y="1183708"/>
            <a:ext cx="8921898" cy="513019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69D30236-E52A-4B50-8F09-15A06901498B}"/>
              </a:ext>
            </a:extLst>
          </p:cNvPr>
          <p:cNvSpPr/>
          <p:nvPr/>
        </p:nvSpPr>
        <p:spPr>
          <a:xfrm>
            <a:off x="1431744" y="1021188"/>
            <a:ext cx="2166975" cy="2724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Entities &amp; Events</a:t>
            </a:r>
            <a:endParaRPr kumimoji="0" lang="fr-FR" sz="1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77F21E-68E5-4659-9C9A-D41B19BC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/>
          <a:lstStyle/>
          <a:p>
            <a:r>
              <a:rPr lang="en-US" dirty="0"/>
              <a:t>Business Flow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497F44-40E8-4518-B9D0-6C8227FAB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98349"/>
            <a:ext cx="1018735" cy="365125"/>
          </a:xfrm>
        </p:spPr>
        <p:txBody>
          <a:bodyPr/>
          <a:lstStyle/>
          <a:p>
            <a:r>
              <a:rPr lang="en-GB"/>
              <a:t>Confidential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D60BF1-C8A2-4724-A501-590323A3E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735" y="6398349"/>
            <a:ext cx="2830414" cy="365125"/>
          </a:xfrm>
        </p:spPr>
        <p:txBody>
          <a:bodyPr/>
          <a:lstStyle/>
          <a:p>
            <a:fld id="{71FCD903-4C00-FE41-B742-EE19762CBDFA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2BD127E-A163-47AB-B415-D3F0DE37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239" y="1317884"/>
            <a:ext cx="646235" cy="51435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6D1CD9D-6662-4DD8-903D-0B175169D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72" y="2515440"/>
            <a:ext cx="646235" cy="51435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445019D-3494-44C6-95DB-59143EA7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804" y="3602840"/>
            <a:ext cx="714376" cy="776287"/>
          </a:xfrm>
          <a:prstGeom prst="rect">
            <a:avLst/>
          </a:prstGeom>
        </p:spPr>
      </p:pic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99E9655-DBF6-4C0E-962A-AF6D4F927693}"/>
              </a:ext>
            </a:extLst>
          </p:cNvPr>
          <p:cNvCxnSpPr>
            <a:cxnSpLocks/>
          </p:cNvCxnSpPr>
          <p:nvPr/>
        </p:nvCxnSpPr>
        <p:spPr>
          <a:xfrm>
            <a:off x="4428556" y="1818409"/>
            <a:ext cx="0" cy="2063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2ABE88B-0C40-4FC8-87B9-7C9A6994C48F}"/>
              </a:ext>
            </a:extLst>
          </p:cNvPr>
          <p:cNvCxnSpPr>
            <a:cxnSpLocks/>
          </p:cNvCxnSpPr>
          <p:nvPr/>
        </p:nvCxnSpPr>
        <p:spPr>
          <a:xfrm>
            <a:off x="2473672" y="2035161"/>
            <a:ext cx="39481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7A55ED0A-5813-40A1-A700-FB417110981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460992" y="2024770"/>
            <a:ext cx="3898" cy="490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6CC0C0E-DB2E-41B8-A5C4-1373A148CC57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2460992" y="3029790"/>
            <a:ext cx="3898" cy="573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Image 52">
            <a:extLst>
              <a:ext uri="{FF2B5EF4-FFF2-40B4-BE49-F238E27FC236}">
                <a16:creationId xmlns:a16="http://schemas.microsoft.com/office/drawing/2014/main" id="{B1441437-B3A8-4C54-83E2-A447085D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886" y="2500720"/>
            <a:ext cx="646235" cy="514350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D4A3888-E64A-4359-9F29-D032F3C1DAF9}"/>
              </a:ext>
            </a:extLst>
          </p:cNvPr>
          <p:cNvCxnSpPr>
            <a:cxnSpLocks/>
          </p:cNvCxnSpPr>
          <p:nvPr/>
        </p:nvCxnSpPr>
        <p:spPr>
          <a:xfrm>
            <a:off x="6413004" y="3035852"/>
            <a:ext cx="0" cy="758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5" name="Image 54">
            <a:extLst>
              <a:ext uri="{FF2B5EF4-FFF2-40B4-BE49-F238E27FC236}">
                <a16:creationId xmlns:a16="http://schemas.microsoft.com/office/drawing/2014/main" id="{DF745523-64B9-4C53-A247-DBC1C84D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066" y="3430139"/>
            <a:ext cx="763440" cy="758836"/>
          </a:xfrm>
          <a:prstGeom prst="rect">
            <a:avLst/>
          </a:prstGeom>
        </p:spPr>
      </p:pic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927F333-557B-4D5C-A948-BDF460FE2B6C}"/>
              </a:ext>
            </a:extLst>
          </p:cNvPr>
          <p:cNvCxnSpPr>
            <a:cxnSpLocks/>
          </p:cNvCxnSpPr>
          <p:nvPr/>
        </p:nvCxnSpPr>
        <p:spPr>
          <a:xfrm>
            <a:off x="6413004" y="2035161"/>
            <a:ext cx="0" cy="355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352C365C-AA6C-43DA-A78F-31470AB94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564" y="3402034"/>
            <a:ext cx="677922" cy="786941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564C89C0-E951-4163-AB6E-D5C103012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713" y="5012524"/>
            <a:ext cx="1476178" cy="776287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812065D5-8E0E-4088-A32B-8E6D97E9B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3282" y="5012524"/>
            <a:ext cx="1301924" cy="776287"/>
          </a:xfrm>
          <a:prstGeom prst="rect">
            <a:avLst/>
          </a:prstGeom>
        </p:spPr>
      </p:pic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2CA4000-E1B3-472B-95E9-188C14028201}"/>
              </a:ext>
            </a:extLst>
          </p:cNvPr>
          <p:cNvCxnSpPr>
            <a:cxnSpLocks/>
          </p:cNvCxnSpPr>
          <p:nvPr/>
        </p:nvCxnSpPr>
        <p:spPr>
          <a:xfrm>
            <a:off x="4830758" y="3809557"/>
            <a:ext cx="10457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8FF66A8-B1D3-4013-B52E-9A4536FAD333}"/>
              </a:ext>
            </a:extLst>
          </p:cNvPr>
          <p:cNvCxnSpPr>
            <a:cxnSpLocks/>
          </p:cNvCxnSpPr>
          <p:nvPr/>
        </p:nvCxnSpPr>
        <p:spPr>
          <a:xfrm>
            <a:off x="6413004" y="4199366"/>
            <a:ext cx="8782" cy="798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3D3BCA6-F353-4A71-9F00-46267FE70700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7220891" y="5400668"/>
            <a:ext cx="1372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0C03573-6BD3-450C-BFB8-E04DD2D893EB}"/>
              </a:ext>
            </a:extLst>
          </p:cNvPr>
          <p:cNvSpPr txBox="1"/>
          <p:nvPr/>
        </p:nvSpPr>
        <p:spPr>
          <a:xfrm>
            <a:off x="4768474" y="1450620"/>
            <a:ext cx="114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rgbClr val="002060"/>
                </a:solidFill>
              </a:rPr>
              <a:t>Merchant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B7DEFE3-8390-46F1-A66C-800C46134D65}"/>
              </a:ext>
            </a:extLst>
          </p:cNvPr>
          <p:cNvSpPr txBox="1"/>
          <p:nvPr/>
        </p:nvSpPr>
        <p:spPr>
          <a:xfrm>
            <a:off x="2751373" y="2608212"/>
            <a:ext cx="137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rgbClr val="002060"/>
                </a:solidFill>
              </a:rPr>
              <a:t>POS Outlet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5B2E0B6-B47A-4776-9476-6240C335E563}"/>
              </a:ext>
            </a:extLst>
          </p:cNvPr>
          <p:cNvSpPr txBox="1"/>
          <p:nvPr/>
        </p:nvSpPr>
        <p:spPr>
          <a:xfrm>
            <a:off x="6736120" y="2583224"/>
            <a:ext cx="137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rgbClr val="002060"/>
                </a:solidFill>
              </a:rPr>
              <a:t>Cash Outlet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1CEFBD2-29A1-402E-BF1C-7FF1DF5E6AB1}"/>
              </a:ext>
            </a:extLst>
          </p:cNvPr>
          <p:cNvSpPr txBox="1"/>
          <p:nvPr/>
        </p:nvSpPr>
        <p:spPr>
          <a:xfrm>
            <a:off x="2611526" y="3627994"/>
            <a:ext cx="156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rgbClr val="002060"/>
                </a:solidFill>
              </a:rPr>
              <a:t>Terminal POS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3B11538F-6967-4D05-BC38-7638FA3549EF}"/>
              </a:ext>
            </a:extLst>
          </p:cNvPr>
          <p:cNvSpPr txBox="1"/>
          <p:nvPr/>
        </p:nvSpPr>
        <p:spPr>
          <a:xfrm>
            <a:off x="6699402" y="3683207"/>
            <a:ext cx="137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rgbClr val="002060"/>
                </a:solidFill>
              </a:rPr>
              <a:t>Cash Terminal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8F2983D-D240-443A-8EC0-BFEB90D5EBD9}"/>
              </a:ext>
            </a:extLst>
          </p:cNvPr>
          <p:cNvSpPr txBox="1"/>
          <p:nvPr/>
        </p:nvSpPr>
        <p:spPr>
          <a:xfrm>
            <a:off x="6438371" y="4195026"/>
            <a:ext cx="1751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r>
              <a:rPr lang="en-ZA" sz="1400" b="1" dirty="0">
                <a:solidFill>
                  <a:srgbClr val="FF0000"/>
                </a:solidFill>
              </a:rPr>
              <a:t>Cash Removal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C5C6F483-7B13-492B-8317-34047CE8C300}"/>
              </a:ext>
            </a:extLst>
          </p:cNvPr>
          <p:cNvSpPr txBox="1"/>
          <p:nvPr/>
        </p:nvSpPr>
        <p:spPr>
          <a:xfrm>
            <a:off x="8512621" y="4700639"/>
            <a:ext cx="163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rgbClr val="002060"/>
                </a:solidFill>
              </a:rPr>
              <a:t>Cash Centre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1AD24BB-98C4-4F08-881A-FF17F9C7D2EF}"/>
              </a:ext>
            </a:extLst>
          </p:cNvPr>
          <p:cNvSpPr txBox="1"/>
          <p:nvPr/>
        </p:nvSpPr>
        <p:spPr>
          <a:xfrm>
            <a:off x="5659899" y="4711645"/>
            <a:ext cx="508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rgbClr val="002060"/>
                </a:solidFill>
              </a:rPr>
              <a:t>C.I.T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64EB50A-A51B-46DB-8536-27EF91396EC3}"/>
              </a:ext>
            </a:extLst>
          </p:cNvPr>
          <p:cNvSpPr txBox="1"/>
          <p:nvPr/>
        </p:nvSpPr>
        <p:spPr>
          <a:xfrm>
            <a:off x="3891709" y="4195026"/>
            <a:ext cx="175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>
                <a:solidFill>
                  <a:srgbClr val="FF0000"/>
                </a:solidFill>
              </a:rPr>
              <a:t>Cash Dropping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410E7B1-5BEE-4B7B-8379-091A71C83718}"/>
              </a:ext>
            </a:extLst>
          </p:cNvPr>
          <p:cNvSpPr txBox="1"/>
          <p:nvPr/>
        </p:nvSpPr>
        <p:spPr>
          <a:xfrm>
            <a:off x="5846335" y="5844719"/>
            <a:ext cx="175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>
                <a:solidFill>
                  <a:srgbClr val="FF0000"/>
                </a:solidFill>
              </a:rPr>
              <a:t>Cash Transport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0C0816A0-10F3-49D0-A0B3-88BAED6BDF86}"/>
              </a:ext>
            </a:extLst>
          </p:cNvPr>
          <p:cNvSpPr txBox="1"/>
          <p:nvPr/>
        </p:nvSpPr>
        <p:spPr>
          <a:xfrm>
            <a:off x="8637313" y="5865501"/>
            <a:ext cx="175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>
                <a:solidFill>
                  <a:srgbClr val="FF0000"/>
                </a:solidFill>
              </a:rPr>
              <a:t>Cash Counting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82A3F03-148B-4B5E-A984-88D25EA4554D}"/>
              </a:ext>
            </a:extLst>
          </p:cNvPr>
          <p:cNvGrpSpPr/>
          <p:nvPr/>
        </p:nvGrpSpPr>
        <p:grpSpPr>
          <a:xfrm>
            <a:off x="8415482" y="1254378"/>
            <a:ext cx="2712966" cy="770392"/>
            <a:chOff x="8593282" y="862448"/>
            <a:chExt cx="2712966" cy="77039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4299139-DAD0-4D77-9197-37A2EB268DAD}"/>
                </a:ext>
              </a:extLst>
            </p:cNvPr>
            <p:cNvSpPr/>
            <p:nvPr/>
          </p:nvSpPr>
          <p:spPr>
            <a:xfrm>
              <a:off x="8593282" y="862448"/>
              <a:ext cx="2043669" cy="770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2096E7A6-4AEF-4978-AC23-544DFAFC20B4}"/>
                </a:ext>
              </a:extLst>
            </p:cNvPr>
            <p:cNvSpPr txBox="1"/>
            <p:nvPr/>
          </p:nvSpPr>
          <p:spPr>
            <a:xfrm>
              <a:off x="8686791" y="901941"/>
              <a:ext cx="13708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sz="1400" dirty="0">
                  <a:solidFill>
                    <a:srgbClr val="002060"/>
                  </a:solidFill>
                </a:rPr>
                <a:t>Cash Terminal: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4D564890-BF1F-4276-A9E7-90D890653A1C}"/>
                </a:ext>
              </a:extLst>
            </p:cNvPr>
            <p:cNvSpPr txBox="1"/>
            <p:nvPr/>
          </p:nvSpPr>
          <p:spPr>
            <a:xfrm>
              <a:off x="8686791" y="1203086"/>
              <a:ext cx="17518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</a:lstStyle>
            <a:p>
              <a:r>
                <a:rPr lang="en-ZA" sz="1400" b="1" dirty="0">
                  <a:solidFill>
                    <a:srgbClr val="FF0000"/>
                  </a:solidFill>
                </a:rPr>
                <a:t>Cash Dropping: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B3C9DBD3-F8E1-4D32-B901-5DEA013537A2}"/>
                </a:ext>
              </a:extLst>
            </p:cNvPr>
            <p:cNvSpPr txBox="1"/>
            <p:nvPr/>
          </p:nvSpPr>
          <p:spPr>
            <a:xfrm>
              <a:off x="9935382" y="901670"/>
              <a:ext cx="13708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sz="1400" dirty="0"/>
                <a:t>Entity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62D1054C-6CC9-4490-854E-125A2EB5A0BE}"/>
                </a:ext>
              </a:extLst>
            </p:cNvPr>
            <p:cNvSpPr txBox="1"/>
            <p:nvPr/>
          </p:nvSpPr>
          <p:spPr>
            <a:xfrm>
              <a:off x="9935382" y="1202815"/>
              <a:ext cx="13708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sz="1400" dirty="0"/>
                <a:t>Event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B6357EE-FAB0-487C-8182-BEA44B1FD0C8}"/>
              </a:ext>
            </a:extLst>
          </p:cNvPr>
          <p:cNvSpPr/>
          <p:nvPr/>
        </p:nvSpPr>
        <p:spPr>
          <a:xfrm>
            <a:off x="5876508" y="2390643"/>
            <a:ext cx="2064998" cy="1804375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0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98FF963-077E-4EB1-B111-4079D0C99B72}"/>
              </a:ext>
            </a:extLst>
          </p:cNvPr>
          <p:cNvSpPr/>
          <p:nvPr/>
        </p:nvSpPr>
        <p:spPr>
          <a:xfrm>
            <a:off x="1911927" y="1911927"/>
            <a:ext cx="9806480" cy="32459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BF0B03A-F10D-413F-B5F9-1D1582DDF30F}"/>
              </a:ext>
            </a:extLst>
          </p:cNvPr>
          <p:cNvSpPr/>
          <p:nvPr/>
        </p:nvSpPr>
        <p:spPr>
          <a:xfrm>
            <a:off x="1792549" y="1769578"/>
            <a:ext cx="2166975" cy="2724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PowerCARD scope</a:t>
            </a:r>
            <a:endParaRPr kumimoji="0" lang="fr-FR" sz="1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147D229-2D8E-4EAC-A13D-022C8631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Management – Scope Overview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2BB8E3-9FB0-4631-AAD8-5AACB8A30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Confidential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1A816A-F36B-4921-97EE-100C14287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CD903-4C00-FE41-B742-EE19762CBDFA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49F76-6000-4CA5-9CF0-B36953FBA330}"/>
              </a:ext>
            </a:extLst>
          </p:cNvPr>
          <p:cNvSpPr/>
          <p:nvPr/>
        </p:nvSpPr>
        <p:spPr>
          <a:xfrm>
            <a:off x="2332874" y="2587465"/>
            <a:ext cx="2280920" cy="14227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sz="1600">
              <a:solidFill>
                <a:schemeClr val="dk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8E54D1-586E-4D72-A7F9-208C51975FD1}"/>
              </a:ext>
            </a:extLst>
          </p:cNvPr>
          <p:cNvSpPr txBox="1"/>
          <p:nvPr/>
        </p:nvSpPr>
        <p:spPr>
          <a:xfrm>
            <a:off x="2520904" y="3039212"/>
            <a:ext cx="2402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Message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Merchant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Duplicate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200" dirty="0"/>
              <a:t>Device not mapped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035E2-ED2B-4959-A2F9-AAC20352437D}"/>
              </a:ext>
            </a:extLst>
          </p:cNvPr>
          <p:cNvSpPr/>
          <p:nvPr/>
        </p:nvSpPr>
        <p:spPr>
          <a:xfrm>
            <a:off x="5280543" y="2600230"/>
            <a:ext cx="2356092" cy="1417534"/>
          </a:xfrm>
          <a:prstGeom prst="rect">
            <a:avLst/>
          </a:prstGeom>
          <a:solidFill>
            <a:srgbClr val="FDE4A5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sz="1600">
              <a:solidFill>
                <a:schemeClr val="dk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461EB9-41B1-4FB7-806E-EB896FA99FA1}"/>
              </a:ext>
            </a:extLst>
          </p:cNvPr>
          <p:cNvSpPr txBox="1"/>
          <p:nvPr/>
        </p:nvSpPr>
        <p:spPr>
          <a:xfrm>
            <a:off x="8051515" y="2316085"/>
            <a:ext cx="581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/>
              <a:t>OK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0BDEFBD-7DE2-4008-9800-AB46E39242D3}"/>
              </a:ext>
            </a:extLst>
          </p:cNvPr>
          <p:cNvCxnSpPr>
            <a:cxnSpLocks/>
          </p:cNvCxnSpPr>
          <p:nvPr/>
        </p:nvCxnSpPr>
        <p:spPr>
          <a:xfrm>
            <a:off x="4613794" y="3508692"/>
            <a:ext cx="674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3022E70-FC58-40B5-B0C1-DC3F320AC229}"/>
              </a:ext>
            </a:extLst>
          </p:cNvPr>
          <p:cNvSpPr txBox="1"/>
          <p:nvPr/>
        </p:nvSpPr>
        <p:spPr>
          <a:xfrm>
            <a:off x="2459876" y="2637816"/>
            <a:ext cx="214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/>
              <a:t>Integrity checks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C1057-AC82-4096-9454-9A6467A7CD8A}"/>
              </a:ext>
            </a:extLst>
          </p:cNvPr>
          <p:cNvSpPr/>
          <p:nvPr/>
        </p:nvSpPr>
        <p:spPr>
          <a:xfrm>
            <a:off x="431516" y="2587464"/>
            <a:ext cx="1065532" cy="2264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1600" b="1" dirty="0">
                <a:solidFill>
                  <a:schemeClr val="dk1"/>
                </a:solidFill>
              </a:rPr>
              <a:t>FNB Systems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324D669-C0BC-435A-A5D2-BC757C56020B}"/>
              </a:ext>
            </a:extLst>
          </p:cNvPr>
          <p:cNvSpPr txBox="1"/>
          <p:nvPr/>
        </p:nvSpPr>
        <p:spPr>
          <a:xfrm>
            <a:off x="5432946" y="2621467"/>
            <a:ext cx="214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/>
              <a:t>Business checks</a:t>
            </a:r>
            <a:endParaRPr lang="en-ZA" sz="1600" b="1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22CBD53-3841-4DA2-A632-0DE905AD7A75}"/>
              </a:ext>
            </a:extLst>
          </p:cNvPr>
          <p:cNvCxnSpPr>
            <a:cxnSpLocks/>
          </p:cNvCxnSpPr>
          <p:nvPr/>
        </p:nvCxnSpPr>
        <p:spPr>
          <a:xfrm flipH="1">
            <a:off x="1539125" y="4513033"/>
            <a:ext cx="19342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66BDA39-4558-45A9-8A0D-45031B91B4F1}"/>
              </a:ext>
            </a:extLst>
          </p:cNvPr>
          <p:cNvSpPr txBox="1"/>
          <p:nvPr/>
        </p:nvSpPr>
        <p:spPr>
          <a:xfrm>
            <a:off x="2332874" y="4482261"/>
            <a:ext cx="754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/>
              <a:t>NOK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C0E4E42-9229-42EF-A910-DE90AE3EDCD5}"/>
              </a:ext>
            </a:extLst>
          </p:cNvPr>
          <p:cNvSpPr txBox="1"/>
          <p:nvPr/>
        </p:nvSpPr>
        <p:spPr>
          <a:xfrm>
            <a:off x="5435230" y="2994504"/>
            <a:ext cx="2402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/>
              <a:t>Removal amount = Sum (drop amount)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/>
              <a:t>Count amount= Sum( drop amount)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E53E1A-F75F-477B-B3D3-F9429D8F1B83}"/>
              </a:ext>
            </a:extLst>
          </p:cNvPr>
          <p:cNvSpPr/>
          <p:nvPr/>
        </p:nvSpPr>
        <p:spPr>
          <a:xfrm>
            <a:off x="8724784" y="2421902"/>
            <a:ext cx="2739384" cy="4981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sz="1600">
              <a:solidFill>
                <a:schemeClr val="bg1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9A6636D-D95A-4249-B282-64B3E55AEF97}"/>
              </a:ext>
            </a:extLst>
          </p:cNvPr>
          <p:cNvCxnSpPr>
            <a:cxnSpLocks/>
          </p:cNvCxnSpPr>
          <p:nvPr/>
        </p:nvCxnSpPr>
        <p:spPr>
          <a:xfrm>
            <a:off x="7636635" y="3353543"/>
            <a:ext cx="302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166C663-D544-49BC-B0BA-8E6787A9D82B}"/>
              </a:ext>
            </a:extLst>
          </p:cNvPr>
          <p:cNvCxnSpPr>
            <a:cxnSpLocks/>
          </p:cNvCxnSpPr>
          <p:nvPr/>
        </p:nvCxnSpPr>
        <p:spPr>
          <a:xfrm>
            <a:off x="7938655" y="2685415"/>
            <a:ext cx="7620" cy="1176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1992839-2060-4AC0-9BE0-B397CA5B2E7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7937521" y="2670991"/>
            <a:ext cx="787263" cy="1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86EDFE0-065F-41A8-B002-99FD9C8EB7BE}"/>
              </a:ext>
            </a:extLst>
          </p:cNvPr>
          <p:cNvCxnSpPr>
            <a:cxnSpLocks/>
          </p:cNvCxnSpPr>
          <p:nvPr/>
        </p:nvCxnSpPr>
        <p:spPr>
          <a:xfrm>
            <a:off x="7948713" y="3851691"/>
            <a:ext cx="787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F619F99A-398E-47CB-AED0-453F9C20CE0D}"/>
              </a:ext>
            </a:extLst>
          </p:cNvPr>
          <p:cNvSpPr txBox="1"/>
          <p:nvPr/>
        </p:nvSpPr>
        <p:spPr>
          <a:xfrm>
            <a:off x="4679837" y="3090876"/>
            <a:ext cx="581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/>
              <a:t>OK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CFBA10F-08C6-4CF3-A2F0-F44D30C0F4C4}"/>
              </a:ext>
            </a:extLst>
          </p:cNvPr>
          <p:cNvCxnSpPr>
            <a:cxnSpLocks/>
          </p:cNvCxnSpPr>
          <p:nvPr/>
        </p:nvCxnSpPr>
        <p:spPr>
          <a:xfrm>
            <a:off x="1539125" y="3190009"/>
            <a:ext cx="793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78CF7E9-EAFB-4620-BEDC-5347D3BA0FD0}"/>
              </a:ext>
            </a:extLst>
          </p:cNvPr>
          <p:cNvSpPr txBox="1"/>
          <p:nvPr/>
        </p:nvSpPr>
        <p:spPr>
          <a:xfrm>
            <a:off x="8842260" y="2480432"/>
            <a:ext cx="2303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/>
              <a:t>No further actions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609E6F-BA36-4C70-917C-36B190F8D40E}"/>
              </a:ext>
            </a:extLst>
          </p:cNvPr>
          <p:cNvSpPr/>
          <p:nvPr/>
        </p:nvSpPr>
        <p:spPr>
          <a:xfrm>
            <a:off x="8746367" y="3174400"/>
            <a:ext cx="2718721" cy="10158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sz="160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B14F1CF-1E4A-404E-A48F-9DB488C15657}"/>
              </a:ext>
            </a:extLst>
          </p:cNvPr>
          <p:cNvSpPr txBox="1"/>
          <p:nvPr/>
        </p:nvSpPr>
        <p:spPr>
          <a:xfrm>
            <a:off x="8830188" y="3231202"/>
            <a:ext cx="2633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/>
              <a:t>Case creation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DBFD0C2-FA1D-4F05-9740-0E2CC1F1471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73334" y="4010167"/>
            <a:ext cx="0" cy="5028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17EE172-D3D5-4C1B-A19F-DB16C721DC73}"/>
              </a:ext>
            </a:extLst>
          </p:cNvPr>
          <p:cNvSpPr txBox="1"/>
          <p:nvPr/>
        </p:nvSpPr>
        <p:spPr>
          <a:xfrm>
            <a:off x="8883851" y="3556098"/>
            <a:ext cx="267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/>
              <a:t>Case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/>
              <a:t>Create financial adjustment (if any)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EAF94E6-F6DA-4BD1-912F-FCB3D6C5BAE5}"/>
              </a:ext>
            </a:extLst>
          </p:cNvPr>
          <p:cNvSpPr txBox="1"/>
          <p:nvPr/>
        </p:nvSpPr>
        <p:spPr>
          <a:xfrm>
            <a:off x="7986112" y="3851691"/>
            <a:ext cx="71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/>
              <a:t>NOK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199D01-883B-4A5D-873D-4315BE6E463D}"/>
              </a:ext>
            </a:extLst>
          </p:cNvPr>
          <p:cNvSpPr txBox="1"/>
          <p:nvPr/>
        </p:nvSpPr>
        <p:spPr>
          <a:xfrm>
            <a:off x="1588660" y="2721032"/>
            <a:ext cx="71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/>
              <a:t>REST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6B8D576-9F03-4512-8824-A52B7D555428}"/>
              </a:ext>
            </a:extLst>
          </p:cNvPr>
          <p:cNvSpPr txBox="1"/>
          <p:nvPr/>
        </p:nvSpPr>
        <p:spPr>
          <a:xfrm>
            <a:off x="1658503" y="3250315"/>
            <a:ext cx="638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/>
              <a:t>WS</a:t>
            </a:r>
          </a:p>
        </p:txBody>
      </p:sp>
      <p:pic>
        <p:nvPicPr>
          <p:cNvPr id="41" name="Picture 2" descr="RÃ©sultat de recherche d'images pour &quot;fnb logo&quot;">
            <a:extLst>
              <a:ext uri="{FF2B5EF4-FFF2-40B4-BE49-F238E27FC236}">
                <a16:creationId xmlns:a16="http://schemas.microsoft.com/office/drawing/2014/main" id="{3BE7DD5E-67CB-4616-AEF1-28858407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2" y="4294762"/>
            <a:ext cx="751666" cy="41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6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7C288B-40D3-423C-9EB6-CE23ED51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6" y="1528327"/>
            <a:ext cx="4786745" cy="4731764"/>
          </a:xfrm>
        </p:spPr>
        <p:txBody>
          <a:bodyPr>
            <a:normAutofit/>
          </a:bodyPr>
          <a:lstStyle/>
          <a:p>
            <a:r>
              <a:rPr lang="en-US" dirty="0"/>
              <a:t>Types of messages</a:t>
            </a:r>
          </a:p>
          <a:p>
            <a:pPr lvl="1"/>
            <a:r>
              <a:rPr lang="en-ZA" sz="1900" b="0" dirty="0"/>
              <a:t>Drop message </a:t>
            </a:r>
          </a:p>
          <a:p>
            <a:pPr lvl="1"/>
            <a:r>
              <a:rPr lang="en-ZA" sz="1900" b="0" dirty="0"/>
              <a:t>Removal message</a:t>
            </a:r>
          </a:p>
          <a:p>
            <a:pPr lvl="1"/>
            <a:r>
              <a:rPr lang="en-ZA" sz="1900" b="0" dirty="0"/>
              <a:t>Verification message</a:t>
            </a:r>
          </a:p>
          <a:p>
            <a:pPr lvl="1"/>
            <a:r>
              <a:rPr lang="en-ZA" sz="1900" b="0" dirty="0"/>
              <a:t>Demand message</a:t>
            </a:r>
          </a:p>
          <a:p>
            <a:pPr lvl="1"/>
            <a:endParaRPr lang="en-ZA" sz="1900" dirty="0"/>
          </a:p>
          <a:p>
            <a:r>
              <a:rPr lang="en-ZA" dirty="0"/>
              <a:t>Protocol</a:t>
            </a:r>
          </a:p>
          <a:p>
            <a:pPr lvl="1"/>
            <a:r>
              <a:rPr lang="en-ZA" sz="1900" dirty="0"/>
              <a:t>REST over HTTP</a:t>
            </a:r>
          </a:p>
          <a:p>
            <a:pPr lvl="1"/>
            <a:r>
              <a:rPr lang="en-ZA" sz="1900" b="0" dirty="0"/>
              <a:t>SSL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B081F53-F4C6-4B77-B76F-8D06064C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&amp; Format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2A94353-331D-4B5C-AD9C-7793AB472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3052F273-EF5A-459D-88EA-873E0AE13564}"/>
              </a:ext>
            </a:extLst>
          </p:cNvPr>
          <p:cNvSpPr txBox="1">
            <a:spLocks/>
          </p:cNvSpPr>
          <p:nvPr/>
        </p:nvSpPr>
        <p:spPr>
          <a:xfrm>
            <a:off x="5624945" y="1528327"/>
            <a:ext cx="5825837" cy="473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anose="020B0604020202020204" pitchFamily="34" charset="0"/>
              <a:buChar char="•"/>
              <a:tabLst/>
              <a:defRPr lang="fr-FR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+mn-ea"/>
                <a:cs typeface="+mn-cs"/>
              </a:defRPr>
            </a:lvl5pPr>
            <a:lvl6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6pPr>
            <a:lvl7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Message content</a:t>
            </a:r>
          </a:p>
          <a:p>
            <a:pPr lvl="1"/>
            <a:r>
              <a:rPr lang="en-ZA" sz="1900" b="1" dirty="0"/>
              <a:t>Status</a:t>
            </a:r>
          </a:p>
          <a:p>
            <a:pPr lvl="1"/>
            <a:r>
              <a:rPr lang="en-ZA" sz="1900" dirty="0"/>
              <a:t>Sequence number (message sequence number)</a:t>
            </a:r>
          </a:p>
          <a:p>
            <a:pPr lvl="1"/>
            <a:r>
              <a:rPr lang="en-ZA" sz="1900" dirty="0"/>
              <a:t>Merchant number</a:t>
            </a:r>
          </a:p>
          <a:p>
            <a:pPr lvl="1"/>
            <a:r>
              <a:rPr lang="en-ZA" sz="1900" dirty="0"/>
              <a:t>Outlet number</a:t>
            </a:r>
          </a:p>
          <a:p>
            <a:pPr lvl="1"/>
            <a:r>
              <a:rPr lang="en-ZA" sz="1900" dirty="0"/>
              <a:t>Bag number </a:t>
            </a:r>
          </a:p>
          <a:p>
            <a:pPr lvl="1"/>
            <a:r>
              <a:rPr lang="en-ZA" sz="1900" dirty="0"/>
              <a:t>Container type (notes or coins)</a:t>
            </a:r>
          </a:p>
          <a:p>
            <a:pPr lvl="1"/>
            <a:r>
              <a:rPr lang="en-ZA" sz="1900" dirty="0"/>
              <a:t>Amount</a:t>
            </a:r>
          </a:p>
          <a:p>
            <a:pPr lvl="1"/>
            <a:r>
              <a:rPr lang="en-ZA" sz="1900" dirty="0"/>
              <a:t>Notes amount</a:t>
            </a:r>
          </a:p>
          <a:p>
            <a:pPr lvl="1"/>
            <a:r>
              <a:rPr lang="en-ZA" sz="1900" dirty="0"/>
              <a:t>Coins amount</a:t>
            </a:r>
          </a:p>
          <a:p>
            <a:pPr lvl="1"/>
            <a:r>
              <a:rPr lang="en-ZA" sz="1900" dirty="0"/>
              <a:t>Message date and time</a:t>
            </a:r>
          </a:p>
          <a:p>
            <a:pPr lvl="1"/>
            <a:r>
              <a:rPr lang="en-ZA" sz="1900" dirty="0"/>
              <a:t>Denomination 1 to 11 (number of each note </a:t>
            </a:r>
            <a:br>
              <a:rPr lang="en-ZA" sz="1900" dirty="0"/>
            </a:br>
            <a:r>
              <a:rPr lang="en-ZA" sz="1900" dirty="0"/>
              <a:t>and coins contained in the message)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7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7C288B-40D3-423C-9EB6-CE23ED51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734" y="1445199"/>
            <a:ext cx="10335065" cy="4731764"/>
          </a:xfrm>
        </p:spPr>
        <p:txBody>
          <a:bodyPr>
            <a:normAutofit/>
          </a:bodyPr>
          <a:lstStyle/>
          <a:p>
            <a:r>
              <a:rPr lang="en-US" dirty="0"/>
              <a:t>Cash Management Application should</a:t>
            </a:r>
          </a:p>
          <a:p>
            <a:pPr lvl="1"/>
            <a:r>
              <a:rPr lang="en-US" b="0" dirty="0"/>
              <a:t>Do the settlement based on 5 options (on drop, on removal, on demand, pre-determined time, on count) </a:t>
            </a:r>
            <a:endParaRPr lang="en-US" dirty="0"/>
          </a:p>
          <a:p>
            <a:pPr lvl="1"/>
            <a:r>
              <a:rPr lang="en-ZA" b="0" dirty="0"/>
              <a:t>Show the funds immediately to the merchant</a:t>
            </a:r>
          </a:p>
          <a:p>
            <a:pPr lvl="1"/>
            <a:r>
              <a:rPr lang="en-ZA" dirty="0"/>
              <a:t>Do the treatment in a real-time manner or quasi real-time (30 seconds maximum)</a:t>
            </a:r>
          </a:p>
          <a:p>
            <a:pPr lvl="1"/>
            <a:endParaRPr lang="en-ZA" sz="1800" dirty="0"/>
          </a:p>
          <a:p>
            <a:r>
              <a:rPr lang="en-ZA" dirty="0"/>
              <a:t>Webservices that will be exposed</a:t>
            </a:r>
          </a:p>
          <a:p>
            <a:pPr lvl="1"/>
            <a:r>
              <a:rPr lang="en-ZA" b="0" dirty="0"/>
              <a:t>Can be called externally from FNB</a:t>
            </a:r>
          </a:p>
          <a:p>
            <a:pPr lvl="1"/>
            <a:r>
              <a:rPr lang="en-ZA" dirty="0"/>
              <a:t>Retries are managed at FNB side</a:t>
            </a:r>
            <a:endParaRPr lang="en-ZA" b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B081F53-F4C6-4B77-B76F-8D06064C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Requirements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2A94353-331D-4B5C-AD9C-7793AB472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5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7C288B-40D3-423C-9EB6-CE23ED51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734" y="1445199"/>
            <a:ext cx="10335065" cy="4731764"/>
          </a:xfrm>
        </p:spPr>
        <p:txBody>
          <a:bodyPr>
            <a:normAutofit/>
          </a:bodyPr>
          <a:lstStyle/>
          <a:p>
            <a:r>
              <a:rPr lang="en-US" dirty="0"/>
              <a:t>Cash Management Architecture should</a:t>
            </a:r>
          </a:p>
          <a:p>
            <a:pPr lvl="1"/>
            <a:r>
              <a:rPr lang="en-US" b="0" dirty="0"/>
              <a:t>Han</a:t>
            </a:r>
            <a:r>
              <a:rPr lang="en-US" dirty="0"/>
              <a:t>dle huge volumes of events</a:t>
            </a:r>
          </a:p>
          <a:p>
            <a:pPr lvl="1"/>
            <a:r>
              <a:rPr lang="en-ZA" b="0" dirty="0"/>
              <a:t>Be scalable</a:t>
            </a:r>
          </a:p>
          <a:p>
            <a:pPr lvl="1"/>
            <a:r>
              <a:rPr lang="en-ZA" dirty="0"/>
              <a:t>Be resilient</a:t>
            </a:r>
          </a:p>
          <a:p>
            <a:pPr lvl="1"/>
            <a:r>
              <a:rPr lang="en-ZA" b="0" dirty="0"/>
              <a:t>Handle back pressure</a:t>
            </a:r>
          </a:p>
          <a:p>
            <a:pPr lvl="1"/>
            <a:r>
              <a:rPr lang="en-ZA" dirty="0"/>
              <a:t>Be Cloud-native </a:t>
            </a:r>
          </a:p>
          <a:p>
            <a:pPr lvl="1"/>
            <a:r>
              <a:rPr lang="en-ZA" b="0" dirty="0"/>
              <a:t>All communications between components should be encrypted</a:t>
            </a:r>
          </a:p>
          <a:p>
            <a:pPr lvl="1"/>
            <a:r>
              <a:rPr lang="en-ZA" dirty="0"/>
              <a:t>Centralize logs</a:t>
            </a:r>
          </a:p>
          <a:p>
            <a:pPr lvl="1"/>
            <a:r>
              <a:rPr lang="en-ZA" dirty="0"/>
              <a:t>Monitor messages &amp; metrics</a:t>
            </a:r>
          </a:p>
          <a:p>
            <a:pPr lvl="1"/>
            <a:r>
              <a:rPr lang="en-ZA" dirty="0"/>
              <a:t>Use Microservices</a:t>
            </a:r>
          </a:p>
          <a:p>
            <a:pPr lvl="1"/>
            <a:r>
              <a:rPr lang="en-ZA" b="0" dirty="0"/>
              <a:t>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B081F53-F4C6-4B77-B76F-8D06064C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2A94353-331D-4B5C-AD9C-7793AB472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090E14-37AB-4D6E-B59D-0C410C5E10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15161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7F21E-68E5-4659-9C9A-D41B19BC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/>
          <a:lstStyle/>
          <a:p>
            <a:r>
              <a:rPr lang="en-US"/>
              <a:t>Architecture &amp; Technology Stack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497F44-40E8-4518-B9D0-6C8227FAB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Confidential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D60BF1-C8A2-4724-A501-590323A3E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1FCD903-4C00-FE41-B742-EE19762CBDFA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18015-5386-4579-AEDC-BA86F0CBAB36}"/>
              </a:ext>
            </a:extLst>
          </p:cNvPr>
          <p:cNvSpPr/>
          <p:nvPr/>
        </p:nvSpPr>
        <p:spPr>
          <a:xfrm>
            <a:off x="6450049" y="1466153"/>
            <a:ext cx="5163575" cy="43920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>
                <a:lumMod val="75000"/>
              </a:schemeClr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7F21508-9037-4ED6-8A3E-8BE3F1DF5118}"/>
              </a:ext>
            </a:extLst>
          </p:cNvPr>
          <p:cNvSpPr/>
          <p:nvPr/>
        </p:nvSpPr>
        <p:spPr>
          <a:xfrm>
            <a:off x="6290475" y="1351281"/>
            <a:ext cx="1922636" cy="272413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hangingPunct="0"/>
            <a:r>
              <a:rPr lang="en-US" sz="1000" b="1" dirty="0">
                <a:solidFill>
                  <a:schemeClr val="bg1"/>
                </a:solidFill>
                <a:sym typeface="Calibri"/>
              </a:rPr>
              <a:t>PowerCARD Cash Management</a:t>
            </a:r>
            <a:endParaRPr lang="fr-FR" sz="1000" b="1" dirty="0">
              <a:solidFill>
                <a:schemeClr val="bg1"/>
              </a:solidFill>
              <a:sym typeface="Calibri"/>
            </a:endParaRPr>
          </a:p>
        </p:txBody>
      </p:sp>
      <p:pic>
        <p:nvPicPr>
          <p:cNvPr id="36" name="Picture 2" descr="RÃ©sultat de recherche d'images pour &quot;kubernetes logo&quot;">
            <a:extLst>
              <a:ext uri="{FF2B5EF4-FFF2-40B4-BE49-F238E27FC236}">
                <a16:creationId xmlns:a16="http://schemas.microsoft.com/office/drawing/2014/main" id="{B4851C02-6771-4163-B1C9-F14387F5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150" y="1756709"/>
            <a:ext cx="929764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D781FB-E8A8-4284-A50E-C07D3380F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23" y="1795675"/>
            <a:ext cx="1611858" cy="75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E05064-66F7-4189-845F-20E84FABF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150" y="4813437"/>
            <a:ext cx="1474811" cy="6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AA232B2-BC8A-4600-9093-569B192D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179" y="4750344"/>
            <a:ext cx="1264125" cy="6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F033AFC-6E85-4D5D-8611-2511035F5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5275" y="1796800"/>
            <a:ext cx="1953679" cy="710094"/>
          </a:xfrm>
          <a:prstGeom prst="rect">
            <a:avLst/>
          </a:prstGeom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D744BC45-8302-4114-896D-9728FCF33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808" y="4951436"/>
            <a:ext cx="1359780" cy="2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4B987F0-2F40-4BCD-9E97-9FF45FF7B0CF}"/>
              </a:ext>
            </a:extLst>
          </p:cNvPr>
          <p:cNvSpPr/>
          <p:nvPr/>
        </p:nvSpPr>
        <p:spPr>
          <a:xfrm>
            <a:off x="9509508" y="5013153"/>
            <a:ext cx="4472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endParaRPr lang="en-US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C7408C-344E-44CB-8863-355564326361}"/>
              </a:ext>
            </a:extLst>
          </p:cNvPr>
          <p:cNvSpPr/>
          <p:nvPr/>
        </p:nvSpPr>
        <p:spPr>
          <a:xfrm>
            <a:off x="704531" y="1471497"/>
            <a:ext cx="5311585" cy="4392000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2A4B84"/>
            </a:solidFill>
            <a:prstDash val="lg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85" name="Rectangle à coins arrondis 19">
            <a:extLst>
              <a:ext uri="{FF2B5EF4-FFF2-40B4-BE49-F238E27FC236}">
                <a16:creationId xmlns:a16="http://schemas.microsoft.com/office/drawing/2014/main" id="{F7851F3D-449B-4D8C-AC41-AD9F0FE4D418}"/>
              </a:ext>
            </a:extLst>
          </p:cNvPr>
          <p:cNvSpPr/>
          <p:nvPr/>
        </p:nvSpPr>
        <p:spPr>
          <a:xfrm>
            <a:off x="929572" y="2083176"/>
            <a:ext cx="4514353" cy="743461"/>
          </a:xfrm>
          <a:prstGeom prst="roundRect">
            <a:avLst/>
          </a:prstGeom>
          <a:solidFill>
            <a:srgbClr val="FDE4A5"/>
          </a:solidFill>
          <a:ln w="9525" cap="flat" cmpd="sng" algn="ctr">
            <a:solidFill>
              <a:srgbClr val="FC6700">
                <a:shade val="95000"/>
                <a:satMod val="104999"/>
              </a:srgbClr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5A06CCD-7717-4EDC-BF2E-32C933DBA155}"/>
              </a:ext>
            </a:extLst>
          </p:cNvPr>
          <p:cNvSpPr txBox="1"/>
          <p:nvPr/>
        </p:nvSpPr>
        <p:spPr>
          <a:xfrm>
            <a:off x="5495068" y="2053488"/>
            <a:ext cx="369332" cy="820096"/>
          </a:xfrm>
          <a:prstGeom prst="rect">
            <a:avLst/>
          </a:prstGeom>
          <a:noFill/>
          <a:ln>
            <a:noFill/>
          </a:ln>
          <a:effectLst/>
        </p:spPr>
        <p:txBody>
          <a:bodyPr vert="vert270" wrap="none" rtlCol="0">
            <a:spAutoFit/>
          </a:bodyPr>
          <a:lstStyle/>
          <a:p>
            <a:pPr marL="0" marR="0" lvl="0" indent="0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C67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Web Server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C67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096E7490-8A03-48D7-9743-C86F3CCE6E70}"/>
              </a:ext>
            </a:extLst>
          </p:cNvPr>
          <p:cNvSpPr txBox="1"/>
          <p:nvPr/>
        </p:nvSpPr>
        <p:spPr>
          <a:xfrm>
            <a:off x="939062" y="2254840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IHM</a:t>
            </a:r>
          </a:p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HTML 5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CCD12C28-D6CD-4BCB-B3AA-C35A731BD8E2}"/>
              </a:ext>
            </a:extLst>
          </p:cNvPr>
          <p:cNvSpPr txBox="1"/>
          <p:nvPr/>
        </p:nvSpPr>
        <p:spPr>
          <a:xfrm>
            <a:off x="4274610" y="2081375"/>
            <a:ext cx="753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hangingPunct="0"/>
            <a:r>
              <a:rPr lang="fr-FR" sz="1000" kern="0" dirty="0" err="1">
                <a:solidFill>
                  <a:srgbClr val="000000"/>
                </a:solidFill>
                <a:cs typeface="Calibri"/>
                <a:sym typeface="Calibri"/>
              </a:rPr>
              <a:t>Typescript</a:t>
            </a:r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 </a:t>
            </a:r>
          </a:p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Javascript</a:t>
            </a:r>
          </a:p>
          <a:p>
            <a:pPr defTabSz="457200" hangingPunct="0"/>
            <a:r>
              <a:rPr lang="fr-FR" sz="1000" kern="0" dirty="0" err="1">
                <a:solidFill>
                  <a:srgbClr val="000000"/>
                </a:solidFill>
                <a:cs typeface="Calibri"/>
                <a:sym typeface="Calibri"/>
              </a:rPr>
              <a:t>PrimeNG</a:t>
            </a:r>
            <a:endParaRPr lang="fr-FR" sz="1000" kern="0" dirty="0">
              <a:solidFill>
                <a:srgbClr val="000000"/>
              </a:solidFill>
              <a:cs typeface="Calibri"/>
              <a:sym typeface="Calibri"/>
            </a:endParaRPr>
          </a:p>
          <a:p>
            <a:pPr defTabSz="457200" hangingPunct="0"/>
            <a:r>
              <a:rPr lang="fr-FR" sz="1000" kern="0" dirty="0" err="1">
                <a:solidFill>
                  <a:srgbClr val="000000"/>
                </a:solidFill>
                <a:cs typeface="Calibri"/>
                <a:sym typeface="Calibri"/>
              </a:rPr>
              <a:t>NgRX</a:t>
            </a:r>
            <a:endParaRPr lang="fr-FR" sz="1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8C39DDEE-27AD-4660-A6D7-C7ECF4DF4D1E}"/>
              </a:ext>
            </a:extLst>
          </p:cNvPr>
          <p:cNvSpPr/>
          <p:nvPr/>
        </p:nvSpPr>
        <p:spPr>
          <a:xfrm>
            <a:off x="544957" y="1356625"/>
            <a:ext cx="1639422" cy="272413"/>
          </a:xfrm>
          <a:prstGeom prst="round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PowerCARD V3.5</a:t>
            </a:r>
            <a:endParaRPr kumimoji="0" lang="fr-FR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0" name="Rectangle à coins arrondis 3">
            <a:extLst>
              <a:ext uri="{FF2B5EF4-FFF2-40B4-BE49-F238E27FC236}">
                <a16:creationId xmlns:a16="http://schemas.microsoft.com/office/drawing/2014/main" id="{090F4B0D-3C79-4ACF-BF71-5685C30FC106}"/>
              </a:ext>
            </a:extLst>
          </p:cNvPr>
          <p:cNvSpPr/>
          <p:nvPr/>
        </p:nvSpPr>
        <p:spPr>
          <a:xfrm>
            <a:off x="929572" y="2914463"/>
            <a:ext cx="4515359" cy="700767"/>
          </a:xfrm>
          <a:prstGeom prst="roundRect">
            <a:avLst/>
          </a:prstGeom>
          <a:gradFill rotWithShape="1">
            <a:gsLst>
              <a:gs pos="0">
                <a:srgbClr val="A00000">
                  <a:tint val="50000"/>
                  <a:satMod val="300000"/>
                </a:srgbClr>
              </a:gs>
              <a:gs pos="35000">
                <a:srgbClr val="A00000">
                  <a:tint val="37000"/>
                  <a:satMod val="300000"/>
                </a:srgbClr>
              </a:gs>
              <a:gs pos="100000">
                <a:srgbClr val="A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00000">
                <a:shade val="95000"/>
                <a:satMod val="104999"/>
              </a:srgbClr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1" name="Rectangle à coins arrondis 4">
            <a:extLst>
              <a:ext uri="{FF2B5EF4-FFF2-40B4-BE49-F238E27FC236}">
                <a16:creationId xmlns:a16="http://schemas.microsoft.com/office/drawing/2014/main" id="{C012BECC-20DE-4AAF-B0D2-99375D2925DF}"/>
              </a:ext>
            </a:extLst>
          </p:cNvPr>
          <p:cNvSpPr/>
          <p:nvPr/>
        </p:nvSpPr>
        <p:spPr>
          <a:xfrm>
            <a:off x="929572" y="3688779"/>
            <a:ext cx="4515359" cy="764270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4999"/>
              </a:srgbClr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2" name="Rectangle à coins arrondis 5">
            <a:extLst>
              <a:ext uri="{FF2B5EF4-FFF2-40B4-BE49-F238E27FC236}">
                <a16:creationId xmlns:a16="http://schemas.microsoft.com/office/drawing/2014/main" id="{BB0B8555-73C4-4473-B77A-028F5013763B}"/>
              </a:ext>
            </a:extLst>
          </p:cNvPr>
          <p:cNvSpPr/>
          <p:nvPr/>
        </p:nvSpPr>
        <p:spPr>
          <a:xfrm>
            <a:off x="929572" y="4567921"/>
            <a:ext cx="4514353" cy="1068960"/>
          </a:xfrm>
          <a:prstGeom prst="roundRect">
            <a:avLst/>
          </a:prstGeom>
          <a:gradFill rotWithShape="1">
            <a:gsLst>
              <a:gs pos="0">
                <a:srgbClr val="2A4B84">
                  <a:tint val="50000"/>
                  <a:satMod val="300000"/>
                </a:srgbClr>
              </a:gs>
              <a:gs pos="35000">
                <a:srgbClr val="2A4B84">
                  <a:tint val="37000"/>
                  <a:satMod val="300000"/>
                </a:srgbClr>
              </a:gs>
              <a:gs pos="100000">
                <a:srgbClr val="2A4B8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A4B84">
                <a:shade val="95000"/>
                <a:satMod val="104999"/>
              </a:srgbClr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3" name="Rectangle à coins arrondis 11">
            <a:extLst>
              <a:ext uri="{FF2B5EF4-FFF2-40B4-BE49-F238E27FC236}">
                <a16:creationId xmlns:a16="http://schemas.microsoft.com/office/drawing/2014/main" id="{E7108D3C-672E-40D3-97E6-881B3435544B}"/>
              </a:ext>
            </a:extLst>
          </p:cNvPr>
          <p:cNvSpPr/>
          <p:nvPr/>
        </p:nvSpPr>
        <p:spPr>
          <a:xfrm>
            <a:off x="1710329" y="4679315"/>
            <a:ext cx="2205337" cy="619811"/>
          </a:xfrm>
          <a:prstGeom prst="roundRect">
            <a:avLst/>
          </a:prstGeom>
          <a:solidFill>
            <a:srgbClr val="5C84CC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Business Rules (</a:t>
            </a:r>
            <a:r>
              <a:rPr kumimoji="0" lang="fr-FR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Stored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fr-FR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procedures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4" name="Rectangle à coins arrondis 13">
            <a:extLst>
              <a:ext uri="{FF2B5EF4-FFF2-40B4-BE49-F238E27FC236}">
                <a16:creationId xmlns:a16="http://schemas.microsoft.com/office/drawing/2014/main" id="{9524A7F4-BC00-44D3-AACC-863A44D92B74}"/>
              </a:ext>
            </a:extLst>
          </p:cNvPr>
          <p:cNvSpPr/>
          <p:nvPr/>
        </p:nvSpPr>
        <p:spPr>
          <a:xfrm>
            <a:off x="1741053" y="3810814"/>
            <a:ext cx="2213320" cy="509229"/>
          </a:xfrm>
          <a:prstGeom prst="roundRect">
            <a:avLst/>
          </a:prstGeom>
          <a:solidFill>
            <a:srgbClr val="F79646"/>
          </a:solidFill>
          <a:ln w="19050" cap="flat" cmpd="sng" algn="ctr">
            <a:solidFill>
              <a:srgbClr val="FFFFFF"/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Controls &amp;</a:t>
            </a:r>
          </a:p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Business </a:t>
            </a:r>
            <a:r>
              <a:rPr kumimoji="0" lang="fr-FR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access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B4520C5E-C2DF-42DF-8AF6-3539CD891DE3}"/>
              </a:ext>
            </a:extLst>
          </p:cNvPr>
          <p:cNvSpPr txBox="1"/>
          <p:nvPr/>
        </p:nvSpPr>
        <p:spPr>
          <a:xfrm>
            <a:off x="5491365" y="2961583"/>
            <a:ext cx="369332" cy="1326468"/>
          </a:xfrm>
          <a:prstGeom prst="rect">
            <a:avLst/>
          </a:prstGeom>
          <a:noFill/>
          <a:ln>
            <a:noFill/>
          </a:ln>
          <a:effectLst/>
        </p:spPr>
        <p:txBody>
          <a:bodyPr vert="vert270" wrap="square" tIns="72000" bIns="36000" spcCol="216000" rtlCol="0">
            <a:spAutoFit/>
          </a:bodyPr>
          <a:lstStyle/>
          <a:p>
            <a:pPr marL="0" marR="0" lvl="0" indent="0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A00000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  <a:sym typeface="Calibri"/>
              </a:rPr>
              <a:t>Application Server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A00000"/>
              </a:solidFill>
              <a:effectLst/>
              <a:uLnTx/>
              <a:uFillTx/>
              <a:latin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62C30206-A330-40AD-ADAB-29E92F074F22}"/>
              </a:ext>
            </a:extLst>
          </p:cNvPr>
          <p:cNvSpPr txBox="1"/>
          <p:nvPr/>
        </p:nvSpPr>
        <p:spPr>
          <a:xfrm>
            <a:off x="2914217" y="5316089"/>
            <a:ext cx="576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hangingPunct="0"/>
            <a:r>
              <a:rPr lang="fr-FR" sz="1100" kern="0" dirty="0">
                <a:solidFill>
                  <a:srgbClr val="FFFFFF"/>
                </a:solidFill>
                <a:cs typeface="Calibri"/>
                <a:sym typeface="Calibri"/>
              </a:rPr>
              <a:t>Data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BCE9D8F-3635-4625-AE3E-2D820C269DF8}"/>
              </a:ext>
            </a:extLst>
          </p:cNvPr>
          <p:cNvSpPr txBox="1"/>
          <p:nvPr/>
        </p:nvSpPr>
        <p:spPr>
          <a:xfrm>
            <a:off x="5488915" y="4750061"/>
            <a:ext cx="369332" cy="704680"/>
          </a:xfrm>
          <a:prstGeom prst="rect">
            <a:avLst/>
          </a:prstGeom>
          <a:noFill/>
          <a:ln>
            <a:noFill/>
          </a:ln>
          <a:effectLst/>
        </p:spPr>
        <p:txBody>
          <a:bodyPr vert="vert270" wrap="none" rtlCol="0">
            <a:spAutoFit/>
          </a:bodyPr>
          <a:lstStyle/>
          <a:p>
            <a:pPr marL="0" marR="0" lvl="0" indent="0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2A4B84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DB Server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3B44C2-71D7-4F1C-94C2-B4C948316D65}"/>
              </a:ext>
            </a:extLst>
          </p:cNvPr>
          <p:cNvSpPr/>
          <p:nvPr/>
        </p:nvSpPr>
        <p:spPr>
          <a:xfrm>
            <a:off x="1550048" y="1705661"/>
            <a:ext cx="930303" cy="301748"/>
          </a:xfrm>
          <a:prstGeom prst="rect">
            <a:avLst/>
          </a:prstGeom>
          <a:solidFill>
            <a:srgbClr val="2A4B84"/>
          </a:solidFill>
          <a:ln w="19050" cap="flat" cmpd="sng" algn="ctr">
            <a:solidFill>
              <a:srgbClr val="FFFFFF"/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3rd party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cxnSp>
        <p:nvCxnSpPr>
          <p:cNvPr id="102" name="Connecteur en angle 47">
            <a:extLst>
              <a:ext uri="{FF2B5EF4-FFF2-40B4-BE49-F238E27FC236}">
                <a16:creationId xmlns:a16="http://schemas.microsoft.com/office/drawing/2014/main" id="{3598099F-9848-40B0-9F96-DB16AFC0BB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61767" y="1787656"/>
            <a:ext cx="1045235" cy="445771"/>
          </a:xfrm>
          <a:prstGeom prst="bentConnector2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AB9619A-CABD-4401-97BA-DE72008160D7}"/>
              </a:ext>
            </a:extLst>
          </p:cNvPr>
          <p:cNvSpPr txBox="1"/>
          <p:nvPr/>
        </p:nvSpPr>
        <p:spPr>
          <a:xfrm>
            <a:off x="941306" y="308181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3rd party </a:t>
            </a:r>
          </a:p>
          <a:p>
            <a:pPr defTabSz="457200" hangingPunct="0"/>
            <a:r>
              <a:rPr lang="fr-FR" sz="1000" kern="0" dirty="0" err="1">
                <a:solidFill>
                  <a:srgbClr val="000000"/>
                </a:solidFill>
                <a:cs typeface="Calibri"/>
                <a:sym typeface="Calibri"/>
              </a:rPr>
              <a:t>systems</a:t>
            </a:r>
            <a:endParaRPr lang="fr-FR" sz="1000" kern="0" dirty="0">
              <a:solidFill>
                <a:srgbClr val="000000"/>
              </a:solidFill>
              <a:cs typeface="Calibri"/>
              <a:sym typeface="Calibri"/>
            </a:endParaRP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B7FD5DA-0F9F-4C21-AFFE-AB5980CB2AF4}"/>
              </a:ext>
            </a:extLst>
          </p:cNvPr>
          <p:cNvSpPr txBox="1"/>
          <p:nvPr/>
        </p:nvSpPr>
        <p:spPr>
          <a:xfrm>
            <a:off x="916375" y="3906267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Business</a:t>
            </a:r>
          </a:p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&amp; DAO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B95528A8-7BAE-4B31-8724-98E999308CDF}"/>
              </a:ext>
            </a:extLst>
          </p:cNvPr>
          <p:cNvSpPr txBox="1"/>
          <p:nvPr/>
        </p:nvSpPr>
        <p:spPr>
          <a:xfrm>
            <a:off x="926576" y="4841744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Business </a:t>
            </a:r>
          </a:p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&amp; Data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972191B-5E3B-4AEC-B1CD-35877046A4A9}"/>
              </a:ext>
            </a:extLst>
          </p:cNvPr>
          <p:cNvSpPr txBox="1"/>
          <p:nvPr/>
        </p:nvSpPr>
        <p:spPr>
          <a:xfrm>
            <a:off x="4276076" y="2997750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Java</a:t>
            </a:r>
          </a:p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Spring</a:t>
            </a:r>
          </a:p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Apache CXF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D12751-F299-465C-AF62-4A4435CACE98}"/>
              </a:ext>
            </a:extLst>
          </p:cNvPr>
          <p:cNvSpPr txBox="1"/>
          <p:nvPr/>
        </p:nvSpPr>
        <p:spPr>
          <a:xfrm>
            <a:off x="4307002" y="3738818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Java / JEE</a:t>
            </a:r>
          </a:p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Spring</a:t>
            </a:r>
          </a:p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Jersey (JAX-RS)</a:t>
            </a:r>
          </a:p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Hibernate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3958CD66-699E-4577-8EB2-9E51A865002D}"/>
              </a:ext>
            </a:extLst>
          </p:cNvPr>
          <p:cNvSpPr txBox="1"/>
          <p:nvPr/>
        </p:nvSpPr>
        <p:spPr>
          <a:xfrm>
            <a:off x="4268295" y="4728638"/>
            <a:ext cx="874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Oracle</a:t>
            </a:r>
          </a:p>
          <a:p>
            <a:pPr defTabSz="457200" hangingPunct="0"/>
            <a:r>
              <a:rPr lang="fr-FR" sz="1000" kern="0" dirty="0" err="1">
                <a:solidFill>
                  <a:srgbClr val="000000"/>
                </a:solidFill>
                <a:cs typeface="Calibri"/>
                <a:sym typeface="Calibri"/>
              </a:rPr>
              <a:t>DataGuard</a:t>
            </a:r>
            <a:endParaRPr lang="fr-FR" sz="1000" kern="0" dirty="0">
              <a:solidFill>
                <a:srgbClr val="000000"/>
              </a:solidFill>
              <a:cs typeface="Calibri"/>
              <a:sym typeface="Calibri"/>
            </a:endParaRPr>
          </a:p>
          <a:p>
            <a:pPr defTabSz="457200" hangingPunct="0"/>
            <a:r>
              <a:rPr lang="fr-FR" sz="1000" kern="0" dirty="0">
                <a:solidFill>
                  <a:srgbClr val="000000"/>
                </a:solidFill>
                <a:cs typeface="Calibri"/>
                <a:sym typeface="Calibri"/>
              </a:rPr>
              <a:t>PL/SQL</a:t>
            </a:r>
          </a:p>
        </p:txBody>
      </p:sp>
      <p:sp>
        <p:nvSpPr>
          <p:cNvPr id="109" name="Organigramme : Disque magnétique 108">
            <a:extLst>
              <a:ext uri="{FF2B5EF4-FFF2-40B4-BE49-F238E27FC236}">
                <a16:creationId xmlns:a16="http://schemas.microsoft.com/office/drawing/2014/main" id="{1FCF6686-709E-4C93-895C-913B86E84D75}"/>
              </a:ext>
            </a:extLst>
          </p:cNvPr>
          <p:cNvSpPr/>
          <p:nvPr/>
        </p:nvSpPr>
        <p:spPr>
          <a:xfrm>
            <a:off x="3532071" y="4990042"/>
            <a:ext cx="435503" cy="400111"/>
          </a:xfrm>
          <a:prstGeom prst="flowChartMagneticDisk">
            <a:avLst/>
          </a:prstGeom>
          <a:solidFill>
            <a:srgbClr val="5C84CC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17" name="Organigramme : Disque magnétique 116">
            <a:extLst>
              <a:ext uri="{FF2B5EF4-FFF2-40B4-BE49-F238E27FC236}">
                <a16:creationId xmlns:a16="http://schemas.microsoft.com/office/drawing/2014/main" id="{2BE07D36-083C-4A67-837A-7EDA8AB99FC5}"/>
              </a:ext>
            </a:extLst>
          </p:cNvPr>
          <p:cNvSpPr/>
          <p:nvPr/>
        </p:nvSpPr>
        <p:spPr>
          <a:xfrm>
            <a:off x="3684471" y="5142442"/>
            <a:ext cx="435503" cy="400111"/>
          </a:xfrm>
          <a:prstGeom prst="flowChartMagneticDisk">
            <a:avLst/>
          </a:prstGeom>
          <a:solidFill>
            <a:srgbClr val="5C84CC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118" name="Picture 2" descr="https://img.clipartfest.com/2017/131996206-usertour.jpg">
            <a:extLst>
              <a:ext uri="{FF2B5EF4-FFF2-40B4-BE49-F238E27FC236}">
                <a16:creationId xmlns:a16="http://schemas.microsoft.com/office/drawing/2014/main" id="{3779D9EA-E825-4403-9AB2-9B242925D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901" y="1592626"/>
            <a:ext cx="468826" cy="41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à coins arrondis 14">
            <a:extLst>
              <a:ext uri="{FF2B5EF4-FFF2-40B4-BE49-F238E27FC236}">
                <a16:creationId xmlns:a16="http://schemas.microsoft.com/office/drawing/2014/main" id="{295881EE-B833-4D24-8A5A-20C4718E8241}"/>
              </a:ext>
            </a:extLst>
          </p:cNvPr>
          <p:cNvSpPr/>
          <p:nvPr/>
        </p:nvSpPr>
        <p:spPr>
          <a:xfrm>
            <a:off x="1750643" y="3058333"/>
            <a:ext cx="2203730" cy="447080"/>
          </a:xfrm>
          <a:prstGeom prst="roundRect">
            <a:avLst/>
          </a:prstGeom>
          <a:solidFill>
            <a:srgbClr val="F09456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Web Services (WAR)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20" name="Rectangle à coins arrondis 16">
            <a:extLst>
              <a:ext uri="{FF2B5EF4-FFF2-40B4-BE49-F238E27FC236}">
                <a16:creationId xmlns:a16="http://schemas.microsoft.com/office/drawing/2014/main" id="{4CE617FE-A89B-4C52-BCBB-B7E64CCCD314}"/>
              </a:ext>
            </a:extLst>
          </p:cNvPr>
          <p:cNvSpPr/>
          <p:nvPr/>
        </p:nvSpPr>
        <p:spPr>
          <a:xfrm>
            <a:off x="2568152" y="2205500"/>
            <a:ext cx="1385215" cy="419537"/>
          </a:xfrm>
          <a:prstGeom prst="roundRect">
            <a:avLst/>
          </a:prstGeom>
          <a:solidFill>
            <a:srgbClr val="FDCB13"/>
          </a:solidFill>
          <a:ln w="12700" cap="flat" cmpd="sng" algn="ctr">
            <a:solidFill>
              <a:srgbClr val="FFFFFF"/>
            </a:solidFill>
            <a:prstDash val="solid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Angular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GUI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053A81C-8BA2-4663-B389-86309A9087CB}"/>
              </a:ext>
            </a:extLst>
          </p:cNvPr>
          <p:cNvGrpSpPr/>
          <p:nvPr/>
        </p:nvGrpSpPr>
        <p:grpSpPr>
          <a:xfrm>
            <a:off x="6672140" y="3002649"/>
            <a:ext cx="4515359" cy="1427881"/>
            <a:chOff x="6484982" y="1809109"/>
            <a:chExt cx="4515359" cy="1427881"/>
          </a:xfrm>
        </p:grpSpPr>
        <p:sp>
          <p:nvSpPr>
            <p:cNvPr id="10" name="Rectangle à coins arrondis 3">
              <a:extLst>
                <a:ext uri="{FF2B5EF4-FFF2-40B4-BE49-F238E27FC236}">
                  <a16:creationId xmlns:a16="http://schemas.microsoft.com/office/drawing/2014/main" id="{F67822D8-9C5C-4C39-B311-D920B0144C6A}"/>
                </a:ext>
              </a:extLst>
            </p:cNvPr>
            <p:cNvSpPr/>
            <p:nvPr/>
          </p:nvSpPr>
          <p:spPr>
            <a:xfrm>
              <a:off x="6484982" y="1809109"/>
              <a:ext cx="4515359" cy="142788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à coins arrondis 13">
              <a:extLst>
                <a:ext uri="{FF2B5EF4-FFF2-40B4-BE49-F238E27FC236}">
                  <a16:creationId xmlns:a16="http://schemas.microsoft.com/office/drawing/2014/main" id="{59CC3454-6244-45D6-A1C2-EC7335148D63}"/>
                </a:ext>
              </a:extLst>
            </p:cNvPr>
            <p:cNvSpPr/>
            <p:nvPr/>
          </p:nvSpPr>
          <p:spPr>
            <a:xfrm>
              <a:off x="8427456" y="1938105"/>
              <a:ext cx="1081322" cy="50922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/>
                <a:t>Controls &amp;</a:t>
              </a:r>
            </a:p>
            <a:p>
              <a:pPr algn="ctr"/>
              <a:r>
                <a:rPr lang="fr-FR" sz="1100"/>
                <a:t>Business</a:t>
              </a:r>
              <a:endParaRPr lang="en-US" sz="110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83527FB-DF73-4872-A722-6360B5F51ED8}"/>
                </a:ext>
              </a:extLst>
            </p:cNvPr>
            <p:cNvSpPr txBox="1"/>
            <p:nvPr/>
          </p:nvSpPr>
          <p:spPr>
            <a:xfrm>
              <a:off x="6547156" y="2018985"/>
              <a:ext cx="63190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Business</a:t>
              </a:r>
            </a:p>
            <a:p>
              <a:r>
                <a:rPr lang="fr-FR" sz="1000" dirty="0"/>
                <a:t>&amp; APIs</a:t>
              </a:r>
            </a:p>
            <a:p>
              <a:endParaRPr lang="fr-FR" sz="1000" dirty="0"/>
            </a:p>
            <a:p>
              <a:endParaRPr lang="fr-FR" sz="1000" dirty="0"/>
            </a:p>
            <a:p>
              <a:r>
                <a:rPr lang="fr-FR" sz="1000" dirty="0"/>
                <a:t>Micro</a:t>
              </a:r>
            </a:p>
            <a:p>
              <a:r>
                <a:rPr lang="fr-FR" sz="1000" dirty="0"/>
                <a:t>services</a:t>
              </a:r>
            </a:p>
          </p:txBody>
        </p:sp>
        <p:sp>
          <p:nvSpPr>
            <p:cNvPr id="31" name="Rectangle à coins arrondis 26">
              <a:extLst>
                <a:ext uri="{FF2B5EF4-FFF2-40B4-BE49-F238E27FC236}">
                  <a16:creationId xmlns:a16="http://schemas.microsoft.com/office/drawing/2014/main" id="{60A70E4E-EAFB-48E5-9B30-52B1C13E5574}"/>
                </a:ext>
              </a:extLst>
            </p:cNvPr>
            <p:cNvSpPr/>
            <p:nvPr/>
          </p:nvSpPr>
          <p:spPr>
            <a:xfrm>
              <a:off x="7245907" y="2595655"/>
              <a:ext cx="1094104" cy="45688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/>
                <a:t>Audit &amp; Logs </a:t>
              </a:r>
              <a:endParaRPr lang="en-US" sz="1100"/>
            </a:p>
          </p:txBody>
        </p:sp>
        <p:sp>
          <p:nvSpPr>
            <p:cNvPr id="32" name="Rectangle à coins arrondis 26">
              <a:extLst>
                <a:ext uri="{FF2B5EF4-FFF2-40B4-BE49-F238E27FC236}">
                  <a16:creationId xmlns:a16="http://schemas.microsoft.com/office/drawing/2014/main" id="{2A0EE150-D15A-4416-8467-B63BAD2649F5}"/>
                </a:ext>
              </a:extLst>
            </p:cNvPr>
            <p:cNvSpPr/>
            <p:nvPr/>
          </p:nvSpPr>
          <p:spPr>
            <a:xfrm>
              <a:off x="8462142" y="2595655"/>
              <a:ext cx="1088499" cy="45688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/>
                <a:t>Metrics</a:t>
              </a:r>
              <a:endParaRPr lang="en-US" sz="1100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A3CBE929-84F1-4DEC-B109-549B88E6F9E5}"/>
                </a:ext>
              </a:extLst>
            </p:cNvPr>
            <p:cNvSpPr txBox="1"/>
            <p:nvPr/>
          </p:nvSpPr>
          <p:spPr>
            <a:xfrm>
              <a:off x="9836217" y="2010703"/>
              <a:ext cx="89479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Kubernetes </a:t>
              </a:r>
            </a:p>
            <a:p>
              <a:r>
                <a:rPr lang="fr-FR" sz="1000" dirty="0"/>
                <a:t>Docker</a:t>
              </a:r>
            </a:p>
            <a:p>
              <a:r>
                <a:rPr lang="fr-FR" sz="1000" dirty="0"/>
                <a:t>Java </a:t>
              </a:r>
            </a:p>
            <a:p>
              <a:r>
                <a:rPr lang="fr-FR" sz="1000" dirty="0" err="1"/>
                <a:t>SpringBoot</a:t>
              </a:r>
              <a:endParaRPr lang="fr-FR" sz="1000" dirty="0"/>
            </a:p>
            <a:p>
              <a:r>
                <a:rPr lang="fr-FR" sz="1000" dirty="0"/>
                <a:t>EFK</a:t>
              </a:r>
            </a:p>
            <a:p>
              <a:r>
                <a:rPr lang="fr-FR" sz="1000" dirty="0"/>
                <a:t>Kafka / Pulsar</a:t>
              </a:r>
            </a:p>
          </p:txBody>
        </p:sp>
        <p:sp>
          <p:nvSpPr>
            <p:cNvPr id="121" name="Rectangle à coins arrondis 13">
              <a:extLst>
                <a:ext uri="{FF2B5EF4-FFF2-40B4-BE49-F238E27FC236}">
                  <a16:creationId xmlns:a16="http://schemas.microsoft.com/office/drawing/2014/main" id="{05D70E14-C0AB-4520-ACF4-4055E8A549AB}"/>
                </a:ext>
              </a:extLst>
            </p:cNvPr>
            <p:cNvSpPr/>
            <p:nvPr/>
          </p:nvSpPr>
          <p:spPr>
            <a:xfrm>
              <a:off x="7240125" y="1930173"/>
              <a:ext cx="1081322" cy="50922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REST APIs</a:t>
              </a:r>
              <a:endParaRPr lang="en-US" sz="1100" dirty="0"/>
            </a:p>
          </p:txBody>
        </p:sp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C684562-228B-4434-8FC1-229CCB0AF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12" y="5137236"/>
            <a:ext cx="1019455" cy="6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2811DB66-9A54-4A59-BDB7-3062F4D25BDC}"/>
              </a:ext>
            </a:extLst>
          </p:cNvPr>
          <p:cNvSpPr txBox="1"/>
          <p:nvPr/>
        </p:nvSpPr>
        <p:spPr>
          <a:xfrm>
            <a:off x="11194604" y="3247757"/>
            <a:ext cx="369332" cy="916528"/>
          </a:xfrm>
          <a:prstGeom prst="rect">
            <a:avLst/>
          </a:prstGeom>
          <a:noFill/>
          <a:ln>
            <a:noFill/>
          </a:ln>
          <a:effectLst/>
        </p:spPr>
        <p:txBody>
          <a:bodyPr vert="vert270" wrap="square" tIns="72000" bIns="36000" spcCol="216000" rtlCol="0">
            <a:spAutoFit/>
          </a:bodyPr>
          <a:lstStyle/>
          <a:p>
            <a:pPr marL="0" marR="0" lvl="0" indent="0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A00000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  <a:sym typeface="Calibri"/>
              </a:rPr>
              <a:t>Kubernetes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A00000"/>
              </a:solidFill>
              <a:effectLst/>
              <a:uLnTx/>
              <a:uFillTx/>
              <a:latin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AD82916-7DEA-4034-B052-DCDC4BC52755}"/>
              </a:ext>
            </a:extLst>
          </p:cNvPr>
          <p:cNvCxnSpPr>
            <a:cxnSpLocks/>
          </p:cNvCxnSpPr>
          <p:nvPr/>
        </p:nvCxnSpPr>
        <p:spPr>
          <a:xfrm flipH="1">
            <a:off x="5443926" y="4084172"/>
            <a:ext cx="1228214" cy="59514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3360F641-4E02-4949-B18A-B8FC3ED34A88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2013370" y="2007409"/>
            <a:ext cx="1830" cy="10564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32784"/>
      </p:ext>
    </p:extLst>
  </p:cSld>
  <p:clrMapOvr>
    <a:masterClrMapping/>
  </p:clrMapOvr>
</p:sld>
</file>

<file path=ppt/theme/theme1.xml><?xml version="1.0" encoding="utf-8"?>
<a:theme xmlns:a="http://schemas.openxmlformats.org/drawingml/2006/main" name="HP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 b="1" dirty="0">
            <a:solidFill>
              <a:schemeClr val="bg1"/>
            </a:solidFill>
            <a:latin typeface="Helvetica" panose="020B0604020202020204" pitchFamily="34" charset="0"/>
            <a:cs typeface="Helvetica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75DAA4B765114F8EEA17139B860687" ma:contentTypeVersion="6" ma:contentTypeDescription="Crée un document." ma:contentTypeScope="" ma:versionID="ba07680aaa73f4bc1ad38c75fc3c300f">
  <xsd:schema xmlns:xsd="http://www.w3.org/2001/XMLSchema" xmlns:xs="http://www.w3.org/2001/XMLSchema" xmlns:p="http://schemas.microsoft.com/office/2006/metadata/properties" xmlns:ns2="d707d176-5e79-45f3-85f5-be652740163a" xmlns:ns3="31704206-2b49-4820-91c4-d132f8c8b0d1" targetNamespace="http://schemas.microsoft.com/office/2006/metadata/properties" ma:root="true" ma:fieldsID="4fed2fcbc2acb542c6e71880b2617b30" ns2:_="" ns3:_="">
    <xsd:import namespace="d707d176-5e79-45f3-85f5-be652740163a"/>
    <xsd:import namespace="31704206-2b49-4820-91c4-d132f8c8b0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7d176-5e79-45f3-85f5-be65274016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704206-2b49-4820-91c4-d132f8c8b0d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A94DB9-A287-4DC1-A3C6-EC1C00984D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07d176-5e79-45f3-85f5-be652740163a"/>
    <ds:schemaRef ds:uri="31704206-2b49-4820-91c4-d132f8c8b0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DE39C0-9ADC-4184-913E-90C198157B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C18C7F-A0B1-428E-8559-3E24163F41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Words>827</Words>
  <Application>Microsoft Office PowerPoint</Application>
  <PresentationFormat>Grand écran</PresentationFormat>
  <Paragraphs>273</Paragraphs>
  <Slides>14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HPS</vt:lpstr>
      <vt:lpstr>Cash Business Management</vt:lpstr>
      <vt:lpstr>Présentation PowerPoint</vt:lpstr>
      <vt:lpstr>Business Flow</vt:lpstr>
      <vt:lpstr>Cash Management – Scope Overview</vt:lpstr>
      <vt:lpstr>Messages &amp; Format</vt:lpstr>
      <vt:lpstr>Application Requirements</vt:lpstr>
      <vt:lpstr>Non-Functional Requirement</vt:lpstr>
      <vt:lpstr>Présentation PowerPoint</vt:lpstr>
      <vt:lpstr>Architecture &amp; Technology Stack</vt:lpstr>
      <vt:lpstr>Microservices – Typology definition</vt:lpstr>
      <vt:lpstr>Présentation PowerPoint</vt:lpstr>
      <vt:lpstr>Présentation PowerPoint</vt:lpstr>
      <vt:lpstr>Infrastructure 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gael.migliorini@hps-worldwide.com</dc:creator>
  <cp:lastModifiedBy>Mohamed Ouahdane</cp:lastModifiedBy>
  <cp:revision>3</cp:revision>
  <dcterms:created xsi:type="dcterms:W3CDTF">2019-05-20T11:32:11Z</dcterms:created>
  <dcterms:modified xsi:type="dcterms:W3CDTF">2022-08-04T11:31:12Z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0x010100BC75DAA4B765114F8EEA17139B860687</vt:lpwstr>
  </property>
</Properties>
</file>