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c2380ab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bc2380ab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bc2380a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bc2380ab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bc2380ab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bc2380ab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bc2380ab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bc2380ab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bc2380ab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bc2380ab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bc2380ab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bc2380ab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bc2380ab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bc2380ab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 2 - INTEGRATION</a:t>
            </a:r>
            <a:endParaRPr sz="3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1D38"/>
                </a:solidFill>
                <a:latin typeface="Open Sans"/>
                <a:ea typeface="Open Sans"/>
                <a:cs typeface="Open Sans"/>
                <a:sym typeface="Open Sans"/>
              </a:rPr>
              <a:t>Edbert Faustine, Ezzedine Ben Hadj Yahya , Xin Li</a:t>
            </a:r>
            <a:endParaRPr sz="1000">
              <a:solidFill>
                <a:srgbClr val="071D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71D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71D3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list of all current nba teams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Assigned a unique identifier to each team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Uuid: e1e062f2-3e54-4c23-b0b9-780fcd94c81b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Name: Boston Celtics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Prefix 1: bos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Prefix 2: boston-celtics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572" y="2078875"/>
            <a:ext cx="1816675" cy="13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Championships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Start: Championships final with scores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Levenshtein distance to get the team unique identifier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Uuid: 6522732f-719f-4d5c-a854-d5f33dbe56cf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Year: 1962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Region: western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Champion_uuid (Foreign key): c925e241-1d7f-4a3e-af49-f1e47b928532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274" y="2323275"/>
            <a:ext cx="1546800" cy="1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Start: Players stats dataset.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Checked if there are duplicates in names.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extracted all players we have in a separate dataset.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Assigned a unique identifier to each player.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Uuid: 552db664-eb14-48e9-9e55-4d113aba5185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 name: Jaylen Adams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50" y="2252677"/>
            <a:ext cx="1827725" cy="7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stats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Start: 4 datasets of the last 4 seasons.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Damerau Levenshtein distance to get players and teams uuid.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player names and team names.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Merged the 4 datasets and added season as attribute.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Uuid: b1f42f58-ff39-4118-9a4a-aef9b16113e3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 uuid: de672850-f0fe-408d-af83-bc980af289b2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Team_uuid: 7a99a238-d8c6-4149-820f-c6c15c3549e1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Rank: 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Position: 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GP: 3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…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588" y="2209525"/>
            <a:ext cx="14001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salaries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Start: 4 datasets of last 4 seasons.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Again Damerau Levenshtein distance to get players uuid.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Cleaned the salary attribute.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Merged the 4 datasets and and added season.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475" y="2406475"/>
            <a:ext cx="110772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ERM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BAF35-6770-C2DA-5369-0825D5F8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06" y="1853850"/>
            <a:ext cx="6360607" cy="30164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the data (look for different data samples, empty values…)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SQL database.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Raleway</vt:lpstr>
      <vt:lpstr>Arial</vt:lpstr>
      <vt:lpstr>Open Sans</vt:lpstr>
      <vt:lpstr>Lato</vt:lpstr>
      <vt:lpstr>Streamline</vt:lpstr>
      <vt:lpstr>DATA INTEGRATION STEP 2 - INTEGRATION</vt:lpstr>
      <vt:lpstr>Teams</vt:lpstr>
      <vt:lpstr>Championships</vt:lpstr>
      <vt:lpstr>Players</vt:lpstr>
      <vt:lpstr>Players stats</vt:lpstr>
      <vt:lpstr>Players salaries</vt:lpstr>
      <vt:lpstr>ERM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INTEGRATION STEP 2 - INTEGRATION</dc:title>
  <cp:lastModifiedBy>Edbert Faustine</cp:lastModifiedBy>
  <cp:revision>1</cp:revision>
  <dcterms:modified xsi:type="dcterms:W3CDTF">2023-06-07T10:59:23Z</dcterms:modified>
</cp:coreProperties>
</file>