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200910c12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200910c1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200910c1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200910c1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200910c12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200910c1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200910c1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200910c1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200910c12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200910c1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200910c12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200910c12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200910c12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200910c1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4575" y="1526475"/>
            <a:ext cx="6803400" cy="12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to Generate Reviews and Discovering Sentiment</a:t>
            </a:r>
            <a:endParaRPr sz="6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1450" y="257175"/>
            <a:ext cx="61722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CSE431: Natural Language and Processing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72150" y="3100375"/>
            <a:ext cx="31647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16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20301193 Jannatul 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Ferdoshi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Humaion Kabir Mehedi (RA)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MUSTAKIN ALAM (ST)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07475" y="1471625"/>
            <a:ext cx="61248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introduces a method for generating reviews using deep learning and natural language processing technique</a:t>
            </a: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aim to improve upon existing review generation methods by incorporating sentiment analysis to ensure that generated reviews accurately convey the intended sentiment.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36050" y="1152475"/>
            <a:ext cx="61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used a dataset of Amazon product reviews, consisting of over 82 million reviews across 15 product categories.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was preprocessed to remove non-English reviews and to balance the number of positive and negative reviews.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764625" y="1152475"/>
            <a:ext cx="60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developed two models: a review generation model and a sentiment classification model.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review generation model uses a sequence-to-sequence neural network architecture with an attention mechanism to generate reviews.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sentiment classification model uses a convolutional neural network (CNN) to classify the sentiment of a given review.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643200" y="1152475"/>
            <a:ext cx="61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evaluated their models using several metrics, including perplexity, BLEU score, and sentiment accuracy.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models outperformed existing review generation methods on all metrics.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650325" y="1152475"/>
            <a:ext cx="61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provides a valuable contribution to the field of natural language processing, particularly in the area of text generation and sentiment analysis.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a large and balanced dataset, as well as the incorporation of the attention mechanism and CNN, are notable aspects of the proposed method.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could explore the potential applications of this method beyond reviews, such as generating product descriptions or social media posts.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66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authors conclude that their method of incorporating sentiment analysis into review generation results in more accurate and natural-sounding generated reviews.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➢"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suggest that their method could be applied to other text-generation tasks beyond reviews.</a:t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