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fd85441b1_1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1fd85441b1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fd85441b1_1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1fd85441b1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fd85441b1_1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fd85441b1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fd85441b1_1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1fd85441b1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fd85441b1_1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1fd85441b1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fd85441b1_1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1fd85441b1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fd85441b1_1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1fd85441b1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fd85441b1_1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1fd85441b1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4" name="Google Shape;114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16" name="Google Shape;116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2" name="Google Shape;122;p1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6" name="Google Shape;126;p1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9" name="Google Shape;129;p1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0" name="Google Shape;150;p1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0" name="Google Shape;160;p1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3" name="Google Shape;163;p1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9" name="Google Shape;169;p1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5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72" name="Google Shape;172;p15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16" name="Google Shape;216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3" name="Google Shape;223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0" name="Google Shape;23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6" name="Google Shape;236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42" name="Google Shape;242;p26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43" name="Google Shape;243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51" name="Google Shape;251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7" name="Google Shape;257;p28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8" name="Google Shape;258;p28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9" name="Google Shape;259;p28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0" name="Google Shape;260;p28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1" name="Google Shape;261;p28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2" name="Google Shape;262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8" name="Google Shape;268;p29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69" name="Google Shape;269;p29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0" name="Google Shape;270;p29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71" name="Google Shape;271;p29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2" name="Google Shape;272;p29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3" name="Google Shape;273;p29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74" name="Google Shape;274;p29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5" name="Google Shape;275;p29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6" name="Google Shape;27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 rot="5400000">
            <a:off x="3242667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3" name="Google Shape;63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0" name="Google Shape;70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3" name="Google Shape;73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" name="Google Shape;77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8" name="Google Shape;78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9" name="Google Shape;79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" name="Google Shape;81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4" name="Google Shape;84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9" name="Google Shape;89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2" name="Google Shape;92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5" name="Google Shape;95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8" name="Google Shape;98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00" name="Google Shape;100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02" name="Google Shape;102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41000" y="228300"/>
            <a:ext cx="8393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 OF MACHINE LEARNING-BASED SENTIMENT ANALYSIS TECHNIQUES </a:t>
            </a: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SOCIAL MEDIA DATA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2364350" y="2854175"/>
            <a:ext cx="42612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CSE431: Natural Language and pro</a:t>
            </a:r>
            <a:r>
              <a:rPr lang="en"/>
              <a:t>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364344" y="3415178"/>
            <a:ext cx="665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</a:t>
            </a: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wentieth Century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20301091 Samirah Dilshad Salsabil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0301193  Jannatul Ferdoshi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Mustakin Alam(ST)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11380" y="77314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074857" y="3022747"/>
            <a:ext cx="46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sentiment analysis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sentiment analysis in social media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the analysis and how it can be helpful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360375" y="4648775"/>
            <a:ext cx="660900" cy="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056750" y="8054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891674" y="3160250"/>
            <a:ext cx="5681141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dataset used for sentiment analysis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 of the data (e.g. Twitter, Facebook, Instagram)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posts analyzed and their types (e.g. tweets, comments)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1131785" y="787568"/>
            <a:ext cx="703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962425" y="3020925"/>
            <a:ext cx="6771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models used for sentiment analysis (e.g. Naive Bayes, SVM, LSTM)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how the models were trained and validated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each model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909155" y="800289"/>
            <a:ext cx="70305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722950" y="3026375"/>
            <a:ext cx="76113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used to evaluate the performance of the sentiment analysis models (e.g. accuracy, F1 score)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the evaluation and comparison of the different models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results to make it easier to understand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814913" y="787568"/>
            <a:ext cx="703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814913" y="2807141"/>
            <a:ext cx="7957896" cy="2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positive, negative, and neutral posts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how the sentiment analysis model identifies the sentiment of each post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of potential challenges in accurately identifying sentiment in social media posts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keep the slides visually appealing and easy to read. Use graphics, images, and bullet points to convey information succinctly. Good luck with your presentation!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959768" y="811125"/>
            <a:ext cx="703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848125" y="3146100"/>
            <a:ext cx="74862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main findings of the sentiment analysis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sentiment analysis in social media for businesses and individuals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directions for sentiment analysis in social media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142650" y="1295100"/>
            <a:ext cx="696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E3554"/>
              </a:buClr>
              <a:buSzPts val="1800"/>
              <a:buNone/>
            </a:pPr>
            <a:r>
              <a:rPr b="1" lang="en" sz="28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Everyone For Watching</a:t>
            </a:r>
            <a:endParaRPr b="1" sz="28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